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077"/>
    <a:srgbClr val="B1C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5"/>
    <p:restoredTop sz="87774"/>
  </p:normalViewPr>
  <p:slideViewPr>
    <p:cSldViewPr snapToGrid="0" snapToObjects="1">
      <p:cViewPr varScale="1">
        <p:scale>
          <a:sx n="87" d="100"/>
          <a:sy n="87" d="100"/>
        </p:scale>
        <p:origin x="224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0B16E-722F-5E4E-BDE4-48FB216FA5FF}" type="datetimeFigureOut">
              <a:t>2022. 3. 12.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6088F-EF2E-0D44-BE0B-34C7B9B6DDF9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5108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/>
              <a:t>오늘은</a:t>
            </a:r>
            <a:r>
              <a:rPr kumimoji="1" lang="ko-KR" altLang="en-US"/>
              <a:t> 여기에 대해서 이야기를 하고자 한다</a:t>
            </a:r>
            <a:r>
              <a:rPr kumimoji="1" lang="en-US" altLang="ko-KR"/>
              <a:t>.</a:t>
            </a:r>
            <a:r>
              <a:rPr kumimoji="1" lang="ko-KR" altLang="en-US"/>
              <a:t> 데이터가 작다면 </a:t>
            </a:r>
            <a:r>
              <a:rPr kumimoji="1" lang="en-US" altLang="ko-KR"/>
              <a:t>DB</a:t>
            </a:r>
            <a:r>
              <a:rPr kumimoji="1" lang="ko-KR" altLang="en-US"/>
              <a:t>에 </a:t>
            </a:r>
            <a:r>
              <a:rPr kumimoji="1" lang="en-US" altLang="ko-KR"/>
              <a:t>like</a:t>
            </a:r>
            <a:r>
              <a:rPr kumimoji="1" lang="ko-KR" altLang="en-US"/>
              <a:t>를 이용하면 되겠지만</a:t>
            </a:r>
            <a:r>
              <a:rPr kumimoji="1" lang="en-US" altLang="ko-KR"/>
              <a:t>,</a:t>
            </a:r>
            <a:r>
              <a:rPr kumimoji="1" lang="ko-KR" altLang="en-US"/>
              <a:t> 쇼핑몰의 경우</a:t>
            </a:r>
            <a:r>
              <a:rPr kumimoji="1" lang="en-US" altLang="ko-KR"/>
              <a:t>,</a:t>
            </a:r>
            <a:r>
              <a:rPr kumimoji="1" lang="ko-KR" altLang="en-US"/>
              <a:t> 상품의 제목</a:t>
            </a:r>
            <a:r>
              <a:rPr kumimoji="1" lang="en-US" altLang="ko-KR"/>
              <a:t>,</a:t>
            </a:r>
            <a:r>
              <a:rPr kumimoji="1" lang="ko-KR" altLang="en-US"/>
              <a:t> 설명</a:t>
            </a:r>
            <a:r>
              <a:rPr kumimoji="1" lang="en-US" altLang="ko-KR"/>
              <a:t>,</a:t>
            </a:r>
            <a:r>
              <a:rPr kumimoji="1" lang="ko-KR" altLang="en-US"/>
              <a:t> 댓글 까지 </a:t>
            </a:r>
            <a:r>
              <a:rPr kumimoji="1" lang="en-US" altLang="ko-KR"/>
              <a:t>DB</a:t>
            </a:r>
            <a:r>
              <a:rPr kumimoji="1" lang="ko-KR" altLang="en-US"/>
              <a:t>의 여러 컬럼에서 찾아야한다면</a:t>
            </a:r>
            <a:r>
              <a:rPr kumimoji="1" lang="en-US" altLang="ko-KR"/>
              <a:t>,</a:t>
            </a:r>
            <a:r>
              <a:rPr kumimoji="1" lang="ko-KR" altLang="en-US"/>
              <a:t> 이마저도 쉽지 않다</a:t>
            </a:r>
            <a:r>
              <a:rPr kumimoji="1" lang="en-US" altLang="ko-KR"/>
              <a:t>.</a:t>
            </a:r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92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274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6088F-EF2E-0D44-BE0B-34C7B9B6DDF9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349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A6BE0-1E7C-DE47-AC6F-DF5A091170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AAE6F8-C7D4-7744-B27B-F7274498B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39FF2-A976-6E41-84BC-6C748A98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0EC1BF-3C95-9D4D-8182-0543F24C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90B136-24B9-3C41-8270-B30F97E56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031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07032-EA64-7A47-8EA4-B5F00979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68979A-C8DF-7348-A662-B5EC8E330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38F-700D-EC40-A724-80B3D896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D3C535-377D-F447-A92C-35DBFEBC5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B3E37-7050-1348-845A-3BBFB808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8691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F29BA-CA9D-1544-ACEF-0A6C75847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DC0C18-2912-C34C-A429-800909A9C7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8EB9AC-90DE-644E-B74B-3A5FCD03C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193EA-05CD-6740-89AE-46BD0D64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79DAD-C052-8243-B27D-75B9AFCC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3802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1259E-9F20-F247-B6B7-500B0BE38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7B4FD-4568-314C-95A9-31FF5530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796DE7-4E8C-5040-B4B4-79BB39E26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C9E0A-D3B7-514C-84DC-E1EE88C5E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C0690-0C44-3543-8DBA-438C303A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295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AA4ED-684E-A34A-9AE0-D893D0D36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3EC462-E573-E348-8488-CC7D600B38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8E3839-121B-3B4B-A66C-E23F4CDE3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C5E1A-2EE2-4B43-9C36-DCBF86922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FDD7A-DDA8-4340-8BCE-7F5191D0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852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EAC45-F1E5-9840-826F-C894C4E8B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E43C1-B5B4-CB4D-A5D9-16E6FEDA1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26C310-F133-BB44-89C8-5CC171C28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A3C5E6-5BEC-D14A-80D1-1A988B3C8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B25276-EFE6-1C48-8A90-C146959B8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406025-5CEE-3946-874C-4B8942418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547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F2812-E3C6-3C4F-B4C8-6C33A676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9E16A-496F-CD49-B243-FCAA80EDE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9BE341-DA86-BE4E-B8B7-A1A39111E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8A68B7-A84C-1643-BAAF-B10EF4488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2A55E3F-5CBB-0D49-B74B-A6CBA6A83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1D1148A-E72F-424C-BF01-05F2FFEB7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5AFFEE1-0731-274E-8DC7-1EB6F1C5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9E6995-55C7-AE4B-9D5C-696ED67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3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52EDC-494E-4243-9229-97BA387C6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0FE49E-6F4D-A643-9BCD-BA68588E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9A530E-75D1-8E47-AA54-8006D7FA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10E989-CFC3-9341-A73F-EA77E5B2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051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0BC1B8-CF12-A54D-B862-58426C69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CC71-E343-2640-8FE3-BBC24A823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6DA89D-F581-2744-937A-90414DC9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81819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E8A08-8818-4749-AA2F-6A65D57E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5765F-D4AB-374D-BC04-2F9DBCA2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615166-BA65-C545-971A-266956C88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B45C98-23B9-CD4A-B2DA-C6CD3453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DC75F1-6350-D14F-BF45-029F211FD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E751F-137B-304D-8791-C08EBB26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162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60C15-F251-434F-B4B7-E3DCC0A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682B42B-3433-F544-9777-F470A1682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005A4-D0C7-C140-80F2-0CD36606E4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1486C-4AB3-2D47-899C-28DD3526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8F6176-C6B5-264B-BFA6-E7F6F33E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F02DA4-59D7-464B-BEAC-E1C5BED8A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774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23D4F2-BE32-D540-86BF-793CFAEA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7D7E0A-3D27-C040-BDBD-5405F248B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D8377-DCB5-BE4B-A41E-E4A09D877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90BDD-BBAA-CC4B-98AD-B6E639C11867}" type="datetimeFigureOut">
              <a:rPr kumimoji="1" lang="ko-Kore-KR" altLang="en-US" smtClean="0"/>
              <a:t>2022. 3. 12.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EC358D-03FB-594E-A652-45C37C4CC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F9639-715C-9B4F-86EC-8F740A669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889B2-0C8B-AC4D-B730-83B1A567BFA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396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39.sv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6.png"/><Relationship Id="rId7" Type="http://schemas.openxmlformats.org/officeDocument/2006/relationships/image" Target="../media/image39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47.png"/><Relationship Id="rId9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41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40.png"/><Relationship Id="rId5" Type="http://schemas.microsoft.com/office/2007/relationships/hdphoto" Target="../media/hdphoto3.wdp"/><Relationship Id="rId10" Type="http://schemas.openxmlformats.org/officeDocument/2006/relationships/image" Target="../media/image39.svg"/><Relationship Id="rId4" Type="http://schemas.openxmlformats.org/officeDocument/2006/relationships/image" Target="../media/image47.png"/><Relationship Id="rId9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6.png"/><Relationship Id="rId5" Type="http://schemas.microsoft.com/office/2007/relationships/hdphoto" Target="../media/hdphoto4.wdp"/><Relationship Id="rId15" Type="http://schemas.openxmlformats.org/officeDocument/2006/relationships/image" Target="../media/image52.sv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50.svg"/><Relationship Id="rId3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49.png"/><Relationship Id="rId2" Type="http://schemas.openxmlformats.org/officeDocument/2006/relationships/image" Target="../media/image43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6.png"/><Relationship Id="rId5" Type="http://schemas.microsoft.com/office/2007/relationships/hdphoto" Target="../media/hdphoto5.wdp"/><Relationship Id="rId15" Type="http://schemas.openxmlformats.org/officeDocument/2006/relationships/image" Target="../media/image52.svg"/><Relationship Id="rId10" Type="http://schemas.openxmlformats.org/officeDocument/2006/relationships/image" Target="../media/image41.svg"/><Relationship Id="rId4" Type="http://schemas.openxmlformats.org/officeDocument/2006/relationships/image" Target="../media/image47.png"/><Relationship Id="rId9" Type="http://schemas.openxmlformats.org/officeDocument/2006/relationships/image" Target="../media/image40.png"/><Relationship Id="rId1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40.png"/><Relationship Id="rId1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39.svg"/><Relationship Id="rId17" Type="http://schemas.openxmlformats.org/officeDocument/2006/relationships/image" Target="../media/image48.png"/><Relationship Id="rId2" Type="http://schemas.openxmlformats.org/officeDocument/2006/relationships/image" Target="../media/image43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microsoft.com/office/2007/relationships/hdphoto" Target="../media/hdphoto6.wdp"/><Relationship Id="rId15" Type="http://schemas.openxmlformats.org/officeDocument/2006/relationships/image" Target="../media/image44.png"/><Relationship Id="rId10" Type="http://schemas.openxmlformats.org/officeDocument/2006/relationships/image" Target="../media/image52.sv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41.svg"/><Relationship Id="rId17" Type="http://schemas.openxmlformats.org/officeDocument/2006/relationships/image" Target="../media/image53.png"/><Relationship Id="rId2" Type="http://schemas.openxmlformats.org/officeDocument/2006/relationships/image" Target="../media/image43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5" Type="http://schemas.microsoft.com/office/2007/relationships/hdphoto" Target="../media/hdphoto8.wdp"/><Relationship Id="rId10" Type="http://schemas.openxmlformats.org/officeDocument/2006/relationships/image" Target="../media/image39.sv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microsoft.com/office/2007/relationships/hdphoto" Target="../media/hdphoto7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7.png"/><Relationship Id="rId18" Type="http://schemas.openxmlformats.org/officeDocument/2006/relationships/image" Target="../media/image56.png"/><Relationship Id="rId3" Type="http://schemas.openxmlformats.org/officeDocument/2006/relationships/image" Target="../media/image46.png"/><Relationship Id="rId21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41.svg"/><Relationship Id="rId17" Type="http://schemas.openxmlformats.org/officeDocument/2006/relationships/image" Target="../media/image55.svg"/><Relationship Id="rId2" Type="http://schemas.openxmlformats.org/officeDocument/2006/relationships/image" Target="../media/image43.png"/><Relationship Id="rId16" Type="http://schemas.openxmlformats.org/officeDocument/2006/relationships/image" Target="../media/image5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0.png"/><Relationship Id="rId5" Type="http://schemas.openxmlformats.org/officeDocument/2006/relationships/image" Target="../media/image49.png"/><Relationship Id="rId15" Type="http://schemas.microsoft.com/office/2007/relationships/hdphoto" Target="../media/hdphoto10.wdp"/><Relationship Id="rId10" Type="http://schemas.openxmlformats.org/officeDocument/2006/relationships/image" Target="../media/image39.svg"/><Relationship Id="rId19" Type="http://schemas.openxmlformats.org/officeDocument/2006/relationships/image" Target="../media/image57.sv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microsoft.com/office/2007/relationships/hdphoto" Target="../media/hdphoto9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microsoft.com/office/2007/relationships/hdphoto" Target="../media/hdphoto12.wdp"/><Relationship Id="rId18" Type="http://schemas.openxmlformats.org/officeDocument/2006/relationships/image" Target="../media/image55.svg"/><Relationship Id="rId3" Type="http://schemas.openxmlformats.org/officeDocument/2006/relationships/image" Target="../media/image46.png"/><Relationship Id="rId21" Type="http://schemas.openxmlformats.org/officeDocument/2006/relationships/image" Target="../media/image41.svg"/><Relationship Id="rId7" Type="http://schemas.openxmlformats.org/officeDocument/2006/relationships/image" Target="../media/image51.png"/><Relationship Id="rId12" Type="http://schemas.microsoft.com/office/2007/relationships/hdphoto" Target="../media/hdphoto11.wdp"/><Relationship Id="rId17" Type="http://schemas.openxmlformats.org/officeDocument/2006/relationships/image" Target="../media/image54.png"/><Relationship Id="rId2" Type="http://schemas.openxmlformats.org/officeDocument/2006/relationships/image" Target="../media/image43.png"/><Relationship Id="rId16" Type="http://schemas.openxmlformats.org/officeDocument/2006/relationships/image" Target="../media/image58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7.png"/><Relationship Id="rId5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39.svg"/><Relationship Id="rId19" Type="http://schemas.openxmlformats.org/officeDocument/2006/relationships/image" Target="../media/image59.jpe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1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.sv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9.svg"/><Relationship Id="rId5" Type="http://schemas.openxmlformats.org/officeDocument/2006/relationships/image" Target="../media/image55.svg"/><Relationship Id="rId10" Type="http://schemas.openxmlformats.org/officeDocument/2006/relationships/image" Target="../media/image38.png"/><Relationship Id="rId4" Type="http://schemas.openxmlformats.org/officeDocument/2006/relationships/image" Target="../media/image54.png"/><Relationship Id="rId9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4.png"/><Relationship Id="rId3" Type="http://schemas.openxmlformats.org/officeDocument/2006/relationships/image" Target="../media/image41.svg"/><Relationship Id="rId7" Type="http://schemas.openxmlformats.org/officeDocument/2006/relationships/image" Target="../media/image37.png"/><Relationship Id="rId12" Type="http://schemas.openxmlformats.org/officeDocument/2006/relationships/image" Target="../media/image63.svg"/><Relationship Id="rId2" Type="http://schemas.openxmlformats.org/officeDocument/2006/relationships/image" Target="../media/image40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62.png"/><Relationship Id="rId5" Type="http://schemas.openxmlformats.org/officeDocument/2006/relationships/image" Target="../media/image55.svg"/><Relationship Id="rId15" Type="http://schemas.openxmlformats.org/officeDocument/2006/relationships/image" Target="../media/image38.png"/><Relationship Id="rId10" Type="http://schemas.openxmlformats.org/officeDocument/2006/relationships/image" Target="../media/image61.svg"/><Relationship Id="rId4" Type="http://schemas.openxmlformats.org/officeDocument/2006/relationships/image" Target="../media/image54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3.png"/><Relationship Id="rId18" Type="http://schemas.openxmlformats.org/officeDocument/2006/relationships/image" Target="../media/image37.png"/><Relationship Id="rId3" Type="http://schemas.openxmlformats.org/officeDocument/2006/relationships/image" Target="../media/image16.png"/><Relationship Id="rId21" Type="http://schemas.openxmlformats.org/officeDocument/2006/relationships/image" Target="../media/image68.png"/><Relationship Id="rId7" Type="http://schemas.openxmlformats.org/officeDocument/2006/relationships/image" Target="../media/image52.svg"/><Relationship Id="rId12" Type="http://schemas.openxmlformats.org/officeDocument/2006/relationships/image" Target="../media/image48.png"/><Relationship Id="rId17" Type="http://schemas.openxmlformats.org/officeDocument/2006/relationships/image" Target="../media/image42.png"/><Relationship Id="rId2" Type="http://schemas.openxmlformats.org/officeDocument/2006/relationships/image" Target="../media/image46.png"/><Relationship Id="rId16" Type="http://schemas.openxmlformats.org/officeDocument/2006/relationships/image" Target="../media/image59.jpe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5" Type="http://schemas.openxmlformats.org/officeDocument/2006/relationships/image" Target="../media/image55.svg"/><Relationship Id="rId10" Type="http://schemas.openxmlformats.org/officeDocument/2006/relationships/image" Target="../media/image40.png"/><Relationship Id="rId19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39.svg"/><Relationship Id="rId1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3.png"/><Relationship Id="rId18" Type="http://schemas.openxmlformats.org/officeDocument/2006/relationships/image" Target="../media/image37.png"/><Relationship Id="rId3" Type="http://schemas.openxmlformats.org/officeDocument/2006/relationships/image" Target="../media/image16.png"/><Relationship Id="rId21" Type="http://schemas.openxmlformats.org/officeDocument/2006/relationships/image" Target="../media/image68.png"/><Relationship Id="rId7" Type="http://schemas.openxmlformats.org/officeDocument/2006/relationships/image" Target="../media/image52.svg"/><Relationship Id="rId12" Type="http://schemas.openxmlformats.org/officeDocument/2006/relationships/image" Target="../media/image48.png"/><Relationship Id="rId17" Type="http://schemas.openxmlformats.org/officeDocument/2006/relationships/image" Target="../media/image42.png"/><Relationship Id="rId2" Type="http://schemas.openxmlformats.org/officeDocument/2006/relationships/image" Target="../media/image46.png"/><Relationship Id="rId16" Type="http://schemas.openxmlformats.org/officeDocument/2006/relationships/image" Target="../media/image59.jpe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1.svg"/><Relationship Id="rId5" Type="http://schemas.openxmlformats.org/officeDocument/2006/relationships/image" Target="../media/image50.svg"/><Relationship Id="rId15" Type="http://schemas.openxmlformats.org/officeDocument/2006/relationships/image" Target="../media/image55.svg"/><Relationship Id="rId10" Type="http://schemas.openxmlformats.org/officeDocument/2006/relationships/image" Target="../media/image40.png"/><Relationship Id="rId19" Type="http://schemas.openxmlformats.org/officeDocument/2006/relationships/image" Target="../media/image66.png"/><Relationship Id="rId4" Type="http://schemas.openxmlformats.org/officeDocument/2006/relationships/image" Target="../media/image49.png"/><Relationship Id="rId9" Type="http://schemas.openxmlformats.org/officeDocument/2006/relationships/image" Target="../media/image39.svg"/><Relationship Id="rId14" Type="http://schemas.openxmlformats.org/officeDocument/2006/relationships/image" Target="../media/image54.png"/><Relationship Id="rId2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50A4D-AD35-9642-9231-AF477AC71047}"/>
              </a:ext>
            </a:extLst>
          </p:cNvPr>
          <p:cNvSpPr txBox="1"/>
          <p:nvPr/>
        </p:nvSpPr>
        <p:spPr>
          <a:xfrm>
            <a:off x="1923388" y="1460939"/>
            <a:ext cx="208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사람들이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문자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AA267-900E-C64E-A67B-270F2CE8FAE4}"/>
              </a:ext>
            </a:extLst>
          </p:cNvPr>
          <p:cNvSpPr txBox="1"/>
          <p:nvPr/>
        </p:nvSpPr>
        <p:spPr>
          <a:xfrm>
            <a:off x="6973622" y="1460939"/>
            <a:ext cx="24541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컴퓨터가 쓰는</a:t>
            </a:r>
            <a:r>
              <a:rPr kumimoji="1" lang="en-US" altLang="ko-KR" dirty="0"/>
              <a:t>)</a:t>
            </a:r>
          </a:p>
          <a:p>
            <a:pPr algn="ctr"/>
            <a:endParaRPr kumimoji="1" lang="en-US" altLang="ko-Kore-KR" dirty="0"/>
          </a:p>
          <a:p>
            <a:pPr algn="ctr"/>
            <a:r>
              <a:rPr kumimoji="1" lang="ko-KR" altLang="en-US" sz="4800" dirty="0"/>
              <a:t>이진수</a:t>
            </a:r>
            <a:endParaRPr kumimoji="1" lang="ko-Kore-KR" altLang="en-US" sz="3600" dirty="0"/>
          </a:p>
        </p:txBody>
      </p:sp>
      <p:sp>
        <p:nvSpPr>
          <p:cNvPr id="3" name="오른쪽 화살표[R] 2">
            <a:extLst>
              <a:ext uri="{FF2B5EF4-FFF2-40B4-BE49-F238E27FC236}">
                <a16:creationId xmlns:a16="http://schemas.microsoft.com/office/drawing/2014/main" id="{0B868105-37FA-8B4F-8959-B17228BCD5B7}"/>
              </a:ext>
            </a:extLst>
          </p:cNvPr>
          <p:cNvSpPr/>
          <p:nvPr/>
        </p:nvSpPr>
        <p:spPr>
          <a:xfrm>
            <a:off x="5023945" y="2301766"/>
            <a:ext cx="956441" cy="430924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D2799-6423-FC45-ABA4-8ADFDB705740}"/>
              </a:ext>
            </a:extLst>
          </p:cNvPr>
          <p:cNvSpPr txBox="1"/>
          <p:nvPr/>
        </p:nvSpPr>
        <p:spPr>
          <a:xfrm>
            <a:off x="4611536" y="3028890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 b="1" dirty="0">
                <a:solidFill>
                  <a:srgbClr val="F17077"/>
                </a:solidFill>
              </a:rPr>
              <a:t>문자열</a:t>
            </a:r>
            <a:r>
              <a:rPr kumimoji="1" lang="ko-KR" altLang="en-US" sz="2000" b="1" dirty="0">
                <a:solidFill>
                  <a:srgbClr val="F17077"/>
                </a:solidFill>
              </a:rPr>
              <a:t> </a:t>
            </a:r>
            <a:r>
              <a:rPr kumimoji="1" lang="ko-KR" altLang="en-US" sz="2000" b="1" dirty="0" err="1">
                <a:solidFill>
                  <a:srgbClr val="F17077"/>
                </a:solidFill>
              </a:rPr>
              <a:t>인코딩</a:t>
            </a:r>
            <a:endParaRPr kumimoji="1" lang="ko-Kore-KR" altLang="en-US" sz="2000" b="1" dirty="0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The Apache Software Foundation | LinkedIn">
            <a:extLst>
              <a:ext uri="{FF2B5EF4-FFF2-40B4-BE49-F238E27FC236}">
                <a16:creationId xmlns:a16="http://schemas.microsoft.com/office/drawing/2014/main" id="{B7E49164-E8C3-2D4B-8760-DC93C64F5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72" y="3641812"/>
            <a:ext cx="1164967" cy="116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ginx에서 virtual host 사용하기 :: 진짜 개발자가 되자.">
            <a:extLst>
              <a:ext uri="{FF2B5EF4-FFF2-40B4-BE49-F238E27FC236}">
                <a16:creationId xmlns:a16="http://schemas.microsoft.com/office/drawing/2014/main" id="{3A4DC034-BCA2-694F-A1F6-90BB390B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39" y="3631343"/>
            <a:ext cx="1175436" cy="11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omcat, 래, 워드마크, 로고 무료 아이콘 의 Devicon">
            <a:extLst>
              <a:ext uri="{FF2B5EF4-FFF2-40B4-BE49-F238E27FC236}">
                <a16:creationId xmlns:a16="http://schemas.microsoft.com/office/drawing/2014/main" id="{72433BEB-CC64-DC41-ACE9-789EDA159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364" y="3631343"/>
            <a:ext cx="1215938" cy="121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파일의, 유형, db 무료 아이콘 의 vscode">
            <a:extLst>
              <a:ext uri="{FF2B5EF4-FFF2-40B4-BE49-F238E27FC236}">
                <a16:creationId xmlns:a16="http://schemas.microsoft.com/office/drawing/2014/main" id="{244A6EB0-157F-F149-9DBD-BD67FCF81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47" y="3446677"/>
            <a:ext cx="1585269" cy="15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88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08E7E7-432C-214C-A2DF-8CE8BC44CA12}"/>
              </a:ext>
            </a:extLst>
          </p:cNvPr>
          <p:cNvSpPr txBox="1"/>
          <p:nvPr/>
        </p:nvSpPr>
        <p:spPr>
          <a:xfrm>
            <a:off x="1502979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사용자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AF514E-45FF-7546-A295-3F7633828C12}"/>
              </a:ext>
            </a:extLst>
          </p:cNvPr>
          <p:cNvSpPr txBox="1"/>
          <p:nvPr/>
        </p:nvSpPr>
        <p:spPr>
          <a:xfrm>
            <a:off x="3472242" y="305966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검색어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D6C9F1-CF11-8942-892E-FCB88374DC20}"/>
              </a:ext>
            </a:extLst>
          </p:cNvPr>
          <p:cNvSpPr txBox="1"/>
          <p:nvPr/>
        </p:nvSpPr>
        <p:spPr>
          <a:xfrm>
            <a:off x="9360888" y="305966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000"/>
              <a:t>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5E3D4A-39BD-2D47-B359-299E619BAE29}"/>
              </a:ext>
            </a:extLst>
          </p:cNvPr>
          <p:cNvSpPr/>
          <p:nvPr/>
        </p:nvSpPr>
        <p:spPr>
          <a:xfrm>
            <a:off x="5441505" y="2576927"/>
            <a:ext cx="2827283" cy="13348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/>
              <a:t>Black Box</a:t>
            </a:r>
            <a:endParaRPr kumimoji="1" lang="ko-Kore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44BFFFC-F5B9-CA4B-83FA-7DC9448204B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57086" y="3259723"/>
            <a:ext cx="1015156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8DBC12D-7FE5-B14C-BE5B-3C305EDD975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4426349" y="3244334"/>
            <a:ext cx="1015156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7D08D8B-C868-5D44-AB60-1DF9EB1342ED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8268788" y="3244334"/>
            <a:ext cx="1092100" cy="1538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193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298682DD-224F-E148-A393-2482A8B8075A}"/>
              </a:ext>
            </a:extLst>
          </p:cNvPr>
          <p:cNvCxnSpPr/>
          <p:nvPr/>
        </p:nvCxnSpPr>
        <p:spPr>
          <a:xfrm>
            <a:off x="2981325" y="4460933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401478CB-5220-774C-9121-2A7189B1A5D2}"/>
              </a:ext>
            </a:extLst>
          </p:cNvPr>
          <p:cNvCxnSpPr/>
          <p:nvPr/>
        </p:nvCxnSpPr>
        <p:spPr>
          <a:xfrm>
            <a:off x="2981325" y="1933575"/>
            <a:ext cx="65913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03F0C7F-4C24-0746-91B2-6278FD96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432" y="855064"/>
            <a:ext cx="2081048" cy="329638"/>
          </a:xfrm>
          <a:prstGeom prst="rect">
            <a:avLst/>
          </a:prstGeom>
        </p:spPr>
      </p:pic>
      <p:pic>
        <p:nvPicPr>
          <p:cNvPr id="2054" name="Picture 6" descr="Solr logo">
            <a:extLst>
              <a:ext uri="{FF2B5EF4-FFF2-40B4-BE49-F238E27FC236}">
                <a16:creationId xmlns:a16="http://schemas.microsoft.com/office/drawing/2014/main" id="{E87EC187-E99D-ED4A-B84C-C9641BCDF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050" y="3036150"/>
            <a:ext cx="1486800" cy="7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I/BI | Konan Technology">
            <a:extLst>
              <a:ext uri="{FF2B5EF4-FFF2-40B4-BE49-F238E27FC236}">
                <a16:creationId xmlns:a16="http://schemas.microsoft.com/office/drawing/2014/main" id="{32EC1471-7AE5-2143-83C6-3599B765D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8" t="25448" r="6413" b="21795"/>
          <a:stretch/>
        </p:blipFill>
        <p:spPr bwMode="auto">
          <a:xfrm>
            <a:off x="3971703" y="5592738"/>
            <a:ext cx="2015842" cy="54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주간시흥] AI 기업 `솔트룩스` 신규 상장, 청약 경쟁률 953:1 `흥행` 예고">
            <a:extLst>
              <a:ext uri="{FF2B5EF4-FFF2-40B4-BE49-F238E27FC236}">
                <a16:creationId xmlns:a16="http://schemas.microsoft.com/office/drawing/2014/main" id="{25F78D0F-C69D-6A4A-9A1B-3CF70807F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" t="31654" r="-277" b="30143"/>
          <a:stretch/>
        </p:blipFill>
        <p:spPr bwMode="auto">
          <a:xfrm>
            <a:off x="6535429" y="5516538"/>
            <a:ext cx="2015842" cy="63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BBA77F27-5C95-7E4C-B824-70CEC12F7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52605"/>
              </p:ext>
            </p:extLst>
          </p:nvPr>
        </p:nvGraphicFramePr>
        <p:xfrm>
          <a:off x="3795440" y="2336143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4990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엘라스틱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서치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pic>
        <p:nvPicPr>
          <p:cNvPr id="16" name="Picture 4" descr="Elasticsearch] 엘라스틱 서치 분석기 구조">
            <a:extLst>
              <a:ext uri="{FF2B5EF4-FFF2-40B4-BE49-F238E27FC236}">
                <a16:creationId xmlns:a16="http://schemas.microsoft.com/office/drawing/2014/main" id="{409D640E-93C0-D84E-A4DC-257C8AE76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6" t="9622" r="31401" b="7675"/>
          <a:stretch/>
        </p:blipFill>
        <p:spPr bwMode="auto">
          <a:xfrm>
            <a:off x="4575990" y="2973152"/>
            <a:ext cx="872993" cy="92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342924CB-59DE-8A45-8DCD-2E1F2530E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066186"/>
              </p:ext>
            </p:extLst>
          </p:nvPr>
        </p:nvGraphicFramePr>
        <p:xfrm>
          <a:off x="4961839" y="158457"/>
          <a:ext cx="2665075" cy="146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075">
                  <a:extLst>
                    <a:ext uri="{9D8B030D-6E8A-4147-A177-3AD203B41FA5}">
                      <a16:colId xmlns:a16="http://schemas.microsoft.com/office/drawing/2014/main" val="590282950"/>
                    </a:ext>
                  </a:extLst>
                </a:gridCol>
              </a:tblGrid>
              <a:tr h="35589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ysClr val="windowText" lastClr="000000"/>
                          </a:solidFill>
                        </a:rPr>
                        <a:t>루씬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6963123"/>
                  </a:ext>
                </a:extLst>
              </a:tr>
              <a:tr h="1095674">
                <a:tc>
                  <a:txBody>
                    <a:bodyPr/>
                    <a:lstStyle/>
                    <a:p>
                      <a:pPr algn="ctr"/>
                      <a:endParaRPr lang="ko-Kore-KR" altLang="en-US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640312"/>
                  </a:ext>
                </a:extLst>
              </a:tr>
            </a:tbl>
          </a:graphicData>
        </a:graphic>
      </p:graphicFrame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25751B1A-29A6-7945-8BB1-1774769EA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31349"/>
              </p:ext>
            </p:extLst>
          </p:nvPr>
        </p:nvGraphicFramePr>
        <p:xfrm>
          <a:off x="3795440" y="4821910"/>
          <a:ext cx="4913658" cy="1763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6829">
                  <a:extLst>
                    <a:ext uri="{9D8B030D-6E8A-4147-A177-3AD203B41FA5}">
                      <a16:colId xmlns:a16="http://schemas.microsoft.com/office/drawing/2014/main" val="732245839"/>
                    </a:ext>
                  </a:extLst>
                </a:gridCol>
                <a:gridCol w="2456829">
                  <a:extLst>
                    <a:ext uri="{9D8B030D-6E8A-4147-A177-3AD203B41FA5}">
                      <a16:colId xmlns:a16="http://schemas.microsoft.com/office/drawing/2014/main" val="1196266107"/>
                    </a:ext>
                  </a:extLst>
                </a:gridCol>
              </a:tblGrid>
              <a:tr h="35969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코난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 테크놀로지</a:t>
                      </a:r>
                      <a:endParaRPr lang="ko-Kore-KR" altLang="en-US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>
                          <a:solidFill>
                            <a:schemeClr val="tx1"/>
                          </a:solidFill>
                        </a:rPr>
                        <a:t>솔트룩스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4193774"/>
                  </a:ext>
                </a:extLst>
              </a:tr>
              <a:tr h="1398054"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103546"/>
                  </a:ext>
                </a:extLst>
              </a:tr>
            </a:tbl>
          </a:graphicData>
        </a:graphic>
      </p:graphicFrame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7AE6C9D4-03F0-324B-95F2-4A69C0749962}"/>
              </a:ext>
            </a:extLst>
          </p:cNvPr>
          <p:cNvSpPr/>
          <p:nvPr/>
        </p:nvSpPr>
        <p:spPr>
          <a:xfrm>
            <a:off x="6096000" y="1724025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아래쪽 화살표[D] 21">
            <a:extLst>
              <a:ext uri="{FF2B5EF4-FFF2-40B4-BE49-F238E27FC236}">
                <a16:creationId xmlns:a16="http://schemas.microsoft.com/office/drawing/2014/main" id="{27B282DC-2B6D-CA4C-8FB8-B3138A9BC9F7}"/>
              </a:ext>
            </a:extLst>
          </p:cNvPr>
          <p:cNvSpPr/>
          <p:nvPr/>
        </p:nvSpPr>
        <p:spPr>
          <a:xfrm>
            <a:off x="6096000" y="4251383"/>
            <a:ext cx="352425" cy="419100"/>
          </a:xfrm>
          <a:prstGeom prst="down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FB13E8-7C52-B647-AC18-B58AB1375C97}"/>
              </a:ext>
            </a:extLst>
          </p:cNvPr>
          <p:cNvSpPr txBox="1"/>
          <p:nvPr/>
        </p:nvSpPr>
        <p:spPr>
          <a:xfrm>
            <a:off x="1133475" y="819150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</a:t>
            </a:r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엔진 대표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401805-FC86-4C4B-927D-F5195745C053}"/>
              </a:ext>
            </a:extLst>
          </p:cNvPr>
          <p:cNvSpPr txBox="1"/>
          <p:nvPr/>
        </p:nvSpPr>
        <p:spPr>
          <a:xfrm>
            <a:off x="1390757" y="2894884"/>
            <a:ext cx="116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루씬 기반</a:t>
            </a:r>
            <a:endParaRPr kumimoji="1" lang="en-US" altLang="ko-KR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검색 엔진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AB871F-B04C-2144-A2BE-4F5B57B785DB}"/>
              </a:ext>
            </a:extLst>
          </p:cNvPr>
          <p:cNvSpPr txBox="1"/>
          <p:nvPr/>
        </p:nvSpPr>
        <p:spPr>
          <a:xfrm>
            <a:off x="1275341" y="52578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상용 솔루션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321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571BBA-A8D9-8D4E-B089-0E67FE741F9E}"/>
              </a:ext>
            </a:extLst>
          </p:cNvPr>
          <p:cNvSpPr txBox="1"/>
          <p:nvPr/>
        </p:nvSpPr>
        <p:spPr>
          <a:xfrm>
            <a:off x="1038225" y="6858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[</a:t>
            </a:r>
            <a:r>
              <a:rPr kumimoji="1" lang="ko-KR" altLang="en-US"/>
              <a:t>입출력 예시</a:t>
            </a:r>
            <a:endParaRPr kumimoji="1"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1503F-0550-B147-85A2-03C37D8D8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8"/>
          <a:stretch/>
        </p:blipFill>
        <p:spPr>
          <a:xfrm>
            <a:off x="6515100" y="1830793"/>
            <a:ext cx="3829051" cy="35533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389971-17A0-854F-A717-955C81D0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08" y="3429000"/>
            <a:ext cx="1644651" cy="229486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9A58777B-B7F2-424B-AB02-D8E53417B02C}"/>
              </a:ext>
            </a:extLst>
          </p:cNvPr>
          <p:cNvSpPr/>
          <p:nvPr/>
        </p:nvSpPr>
        <p:spPr>
          <a:xfrm>
            <a:off x="5010150" y="3257550"/>
            <a:ext cx="552450" cy="495300"/>
          </a:xfrm>
          <a:prstGeom prst="rightArrow">
            <a:avLst/>
          </a:prstGeom>
          <a:solidFill>
            <a:srgbClr val="F170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13E61-9773-CE4B-8C53-0B06A95F6405}"/>
              </a:ext>
            </a:extLst>
          </p:cNvPr>
          <p:cNvSpPr txBox="1"/>
          <p:nvPr/>
        </p:nvSpPr>
        <p:spPr>
          <a:xfrm>
            <a:off x="2590800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입력</a:t>
            </a:r>
            <a:endParaRPr kumimoji="1" lang="ko-Kore-KR" alt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626EF4-D6BF-4B42-94EC-E2C55313EB64}"/>
              </a:ext>
            </a:extLst>
          </p:cNvPr>
          <p:cNvSpPr txBox="1"/>
          <p:nvPr/>
        </p:nvSpPr>
        <p:spPr>
          <a:xfrm>
            <a:off x="7783294" y="55435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/>
              <a:t>출력</a:t>
            </a:r>
            <a:endParaRPr kumimoji="1" lang="ko-Kore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7B483F-E186-BE43-967B-22C11762C08B}"/>
              </a:ext>
            </a:extLst>
          </p:cNvPr>
          <p:cNvSpPr/>
          <p:nvPr/>
        </p:nvSpPr>
        <p:spPr>
          <a:xfrm>
            <a:off x="6581776" y="19069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4B9AF7D-4F32-1A4C-95FC-E9C429064969}"/>
              </a:ext>
            </a:extLst>
          </p:cNvPr>
          <p:cNvSpPr/>
          <p:nvPr/>
        </p:nvSpPr>
        <p:spPr>
          <a:xfrm>
            <a:off x="6581776" y="3545294"/>
            <a:ext cx="457200" cy="245656"/>
          </a:xfrm>
          <a:prstGeom prst="rect">
            <a:avLst/>
          </a:prstGeom>
          <a:noFill/>
          <a:ln w="28575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9063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8EE35C-1FC5-C94F-B7C2-2F51ACA1DB97}"/>
              </a:ext>
            </a:extLst>
          </p:cNvPr>
          <p:cNvSpPr txBox="1"/>
          <p:nvPr/>
        </p:nvSpPr>
        <p:spPr>
          <a:xfrm>
            <a:off x="819150" y="647700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디렉토리</a:t>
            </a:r>
            <a:r>
              <a:rPr kumimoji="1" lang="ko-KR" altLang="en-US"/>
              <a:t> 구조</a:t>
            </a:r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2264D3B-E3D1-9848-B5BD-016AD91F4C2C}"/>
              </a:ext>
            </a:extLst>
          </p:cNvPr>
          <p:cNvSpPr/>
          <p:nvPr/>
        </p:nvSpPr>
        <p:spPr>
          <a:xfrm>
            <a:off x="4145754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7BF3B9-DA26-8947-914F-683FEFC3D562}"/>
              </a:ext>
            </a:extLst>
          </p:cNvPr>
          <p:cNvSpPr/>
          <p:nvPr/>
        </p:nvSpPr>
        <p:spPr>
          <a:xfrm>
            <a:off x="4145755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melon.js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05AFB7-2A7B-9446-BA8C-F4E9C1295541}"/>
              </a:ext>
            </a:extLst>
          </p:cNvPr>
          <p:cNvSpPr/>
          <p:nvPr/>
        </p:nvSpPr>
        <p:spPr>
          <a:xfrm>
            <a:off x="2899171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index.js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30CED2-C821-444D-A5FE-29ED733A63D6}"/>
              </a:ext>
            </a:extLst>
          </p:cNvPr>
          <p:cNvSpPr/>
          <p:nvPr/>
        </p:nvSpPr>
        <p:spPr>
          <a:xfrm>
            <a:off x="539233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genie.js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0A6CF93-7B1D-6A48-8633-FE50466F0B0A}"/>
              </a:ext>
            </a:extLst>
          </p:cNvPr>
          <p:cNvSpPr/>
          <p:nvPr/>
        </p:nvSpPr>
        <p:spPr>
          <a:xfrm>
            <a:off x="6638924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vibe.js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8B4C986-336E-6A4F-BFDC-9BE4E196273D}"/>
              </a:ext>
            </a:extLst>
          </p:cNvPr>
          <p:cNvSpPr/>
          <p:nvPr/>
        </p:nvSpPr>
        <p:spPr>
          <a:xfrm>
            <a:off x="1652587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module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9E6FFFC-EDCA-1D42-8F07-30D247B395AE}"/>
              </a:ext>
            </a:extLst>
          </p:cNvPr>
          <p:cNvSpPr/>
          <p:nvPr/>
        </p:nvSpPr>
        <p:spPr>
          <a:xfrm>
            <a:off x="9051129" y="22288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>
                <a:solidFill>
                  <a:schemeClr val="tx1">
                    <a:lumMod val="50000"/>
                    <a:lumOff val="50000"/>
                  </a:schemeClr>
                </a:solidFill>
              </a:rPr>
              <a:t>assets</a:t>
            </a:r>
            <a:endParaRPr kumimoji="1" lang="ko-Kore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A67F05-0032-DF4F-A6B0-9ACDFB5F574D}"/>
              </a:ext>
            </a:extLst>
          </p:cNvPr>
          <p:cNvSpPr/>
          <p:nvPr/>
        </p:nvSpPr>
        <p:spPr>
          <a:xfrm>
            <a:off x="8353426" y="3362325"/>
            <a:ext cx="1076324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schema.ts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824CE3-BB9C-1B47-B47C-C57776A05E73}"/>
              </a:ext>
            </a:extLst>
          </p:cNvPr>
          <p:cNvSpPr/>
          <p:nvPr/>
        </p:nvSpPr>
        <p:spPr>
          <a:xfrm>
            <a:off x="9677399" y="3362325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images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0FA2C3-B71A-9B4A-9EB6-F0D2C18755E4}"/>
              </a:ext>
            </a:extLst>
          </p:cNvPr>
          <p:cNvSpPr/>
          <p:nvPr/>
        </p:nvSpPr>
        <p:spPr>
          <a:xfrm>
            <a:off x="1413866" y="4248150"/>
            <a:ext cx="1420416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musicCrawl.js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86D5FCF-70F8-D542-A2D7-C69095A20566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37065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03029431-7C22-324D-8929-A6C62EE87DF4}"/>
              </a:ext>
            </a:extLst>
          </p:cNvPr>
          <p:cNvCxnSpPr/>
          <p:nvPr/>
        </p:nvCxnSpPr>
        <p:spPr>
          <a:xfrm flipH="1" flipV="1">
            <a:off x="4620811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82FFFA6-733E-7443-91BC-229CC94009DF}"/>
              </a:ext>
            </a:extLst>
          </p:cNvPr>
          <p:cNvCxnSpPr/>
          <p:nvPr/>
        </p:nvCxnSpPr>
        <p:spPr>
          <a:xfrm flipH="1" flipV="1">
            <a:off x="5867397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1D78A2A4-ABE9-2341-90BF-D63AE566D5F8}"/>
              </a:ext>
            </a:extLst>
          </p:cNvPr>
          <p:cNvCxnSpPr/>
          <p:nvPr/>
        </p:nvCxnSpPr>
        <p:spPr>
          <a:xfrm flipH="1" flipV="1">
            <a:off x="7115172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AAD2A459-9F23-8442-8EFA-5A2B23552888}"/>
              </a:ext>
            </a:extLst>
          </p:cNvPr>
          <p:cNvCxnSpPr>
            <a:cxnSpLocks/>
          </p:cNvCxnSpPr>
          <p:nvPr/>
        </p:nvCxnSpPr>
        <p:spPr>
          <a:xfrm flipH="1">
            <a:off x="213095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9A86BCAC-8788-6A4C-AF64-A08B63EFD59F}"/>
              </a:ext>
            </a:extLst>
          </p:cNvPr>
          <p:cNvCxnSpPr>
            <a:cxnSpLocks/>
          </p:cNvCxnSpPr>
          <p:nvPr/>
        </p:nvCxnSpPr>
        <p:spPr>
          <a:xfrm flipH="1">
            <a:off x="4626509" y="3033713"/>
            <a:ext cx="2496737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93F5FD2A-B422-6646-9FB8-39876FB9E5B9}"/>
              </a:ext>
            </a:extLst>
          </p:cNvPr>
          <p:cNvCxnSpPr/>
          <p:nvPr/>
        </p:nvCxnSpPr>
        <p:spPr>
          <a:xfrm flipH="1" flipV="1">
            <a:off x="4620811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957A5FCA-FDF1-4749-932B-93774F404B3E}"/>
              </a:ext>
            </a:extLst>
          </p:cNvPr>
          <p:cNvCxnSpPr/>
          <p:nvPr/>
        </p:nvCxnSpPr>
        <p:spPr>
          <a:xfrm flipH="1" flipV="1">
            <a:off x="21419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C95FBE9A-ECD3-B849-A682-E09D519DB487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flipV="1">
            <a:off x="2124074" y="3838575"/>
            <a:ext cx="1" cy="409575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072971D1-0907-4041-B45F-FD5F609716F3}"/>
              </a:ext>
            </a:extLst>
          </p:cNvPr>
          <p:cNvCxnSpPr/>
          <p:nvPr/>
        </p:nvCxnSpPr>
        <p:spPr>
          <a:xfrm flipH="1" flipV="1">
            <a:off x="8928233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C5FD246A-4E91-054E-86DE-8BE51E6F1E32}"/>
              </a:ext>
            </a:extLst>
          </p:cNvPr>
          <p:cNvCxnSpPr/>
          <p:nvPr/>
        </p:nvCxnSpPr>
        <p:spPr>
          <a:xfrm flipH="1" flipV="1">
            <a:off x="10176008" y="3033713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3FA3473C-552D-1E4F-A86C-956FBA21E5AC}"/>
              </a:ext>
            </a:extLst>
          </p:cNvPr>
          <p:cNvCxnSpPr/>
          <p:nvPr/>
        </p:nvCxnSpPr>
        <p:spPr>
          <a:xfrm flipH="1" flipV="1">
            <a:off x="9552120" y="2700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420B06D7-D04E-D44F-BF69-191962AFB90C}"/>
              </a:ext>
            </a:extLst>
          </p:cNvPr>
          <p:cNvCxnSpPr>
            <a:cxnSpLocks/>
          </p:cNvCxnSpPr>
          <p:nvPr/>
        </p:nvCxnSpPr>
        <p:spPr>
          <a:xfrm flipH="1">
            <a:off x="8928234" y="3033713"/>
            <a:ext cx="1247774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51E31F0-8373-3548-B984-CFAF445AEA97}"/>
              </a:ext>
            </a:extLst>
          </p:cNvPr>
          <p:cNvSpPr/>
          <p:nvPr/>
        </p:nvSpPr>
        <p:spPr>
          <a:xfrm>
            <a:off x="9677399" y="4171950"/>
            <a:ext cx="942975" cy="476250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kumimoji="1" lang="ko-Kore-KR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6ECF3CD2-470A-8A45-B413-E41FC4954AE9}"/>
              </a:ext>
            </a:extLst>
          </p:cNvPr>
          <p:cNvCxnSpPr/>
          <p:nvPr/>
        </p:nvCxnSpPr>
        <p:spPr>
          <a:xfrm flipH="1" flipV="1">
            <a:off x="10176008" y="3843338"/>
            <a:ext cx="1" cy="3286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0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6C1480-41F9-0345-8126-F9BCDD11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603250"/>
            <a:ext cx="79629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15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A39C45-EB21-1045-97A5-3FB14151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114" y="309956"/>
            <a:ext cx="8419771" cy="643720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C403266-9933-5F4D-BB51-5E8A214DDDE9}"/>
              </a:ext>
            </a:extLst>
          </p:cNvPr>
          <p:cNvSpPr/>
          <p:nvPr/>
        </p:nvSpPr>
        <p:spPr>
          <a:xfrm>
            <a:off x="6344816" y="905069"/>
            <a:ext cx="1707502" cy="2799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C28F07-98B9-9F46-8963-C14098D0072A}"/>
              </a:ext>
            </a:extLst>
          </p:cNvPr>
          <p:cNvSpPr/>
          <p:nvPr/>
        </p:nvSpPr>
        <p:spPr>
          <a:xfrm>
            <a:off x="8598383" y="506964"/>
            <a:ext cx="1599976" cy="1461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940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1C9B51-195E-114B-814E-CC947C8E5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0" y="1758575"/>
            <a:ext cx="7106227" cy="334085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CFC6536-B676-7B41-B2A9-217EDFB3BFA1}"/>
              </a:ext>
            </a:extLst>
          </p:cNvPr>
          <p:cNvSpPr/>
          <p:nvPr/>
        </p:nvSpPr>
        <p:spPr>
          <a:xfrm>
            <a:off x="5913912" y="4251366"/>
            <a:ext cx="2802576" cy="427512"/>
          </a:xfrm>
          <a:prstGeom prst="rect">
            <a:avLst/>
          </a:prstGeom>
          <a:noFill/>
          <a:ln w="19050">
            <a:solidFill>
              <a:srgbClr val="F170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FE520-0AC6-7D46-8030-7E29448455DF}"/>
              </a:ext>
            </a:extLst>
          </p:cNvPr>
          <p:cNvSpPr txBox="1"/>
          <p:nvPr/>
        </p:nvSpPr>
        <p:spPr>
          <a:xfrm>
            <a:off x="6540271" y="475570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solidFill>
                  <a:srgbClr val="F17077"/>
                </a:solidFill>
              </a:rPr>
              <a:t>2</a:t>
            </a:r>
            <a:r>
              <a:rPr kumimoji="1" lang="ko-KR" altLang="en-US">
                <a:solidFill>
                  <a:srgbClr val="F17077"/>
                </a:solidFill>
              </a:rPr>
              <a:t>번에서 생성한 키체인</a:t>
            </a:r>
            <a:endParaRPr kumimoji="1" lang="ko-Kore-KR" altLang="en-US">
              <a:solidFill>
                <a:srgbClr val="F170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4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3413B3B-2D60-E44B-A791-D0C113DAF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27" y="2709964"/>
            <a:ext cx="10564525" cy="46572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1563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41F9D95-92B0-D441-B93E-1DF00A00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76" y="2267526"/>
            <a:ext cx="9163709" cy="21474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FC2C9-742A-2A46-BD06-FAC92CA00B2B}"/>
              </a:ext>
            </a:extLst>
          </p:cNvPr>
          <p:cNvSpPr/>
          <p:nvPr/>
        </p:nvSpPr>
        <p:spPr>
          <a:xfrm>
            <a:off x="1677724" y="2267526"/>
            <a:ext cx="1832093" cy="2147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28A67-09C8-7C45-9D39-ED13C6E209C3}"/>
              </a:ext>
            </a:extLst>
          </p:cNvPr>
          <p:cNvSpPr txBox="1"/>
          <p:nvPr/>
        </p:nvSpPr>
        <p:spPr>
          <a:xfrm>
            <a:off x="1526582" y="4524291"/>
            <a:ext cx="1983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>
                <a:solidFill>
                  <a:srgbClr val="FF0000"/>
                </a:solidFill>
              </a:rPr>
              <a:t>현재 테스트 해본 라이센스</a:t>
            </a:r>
            <a:endParaRPr kumimoji="1" lang="ko-Kore-KR" altLang="en-US" sz="1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29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CD87FD-DB2A-0E4F-ACEB-4B70227FFC8C}"/>
              </a:ext>
            </a:extLst>
          </p:cNvPr>
          <p:cNvSpPr txBox="1"/>
          <p:nvPr/>
        </p:nvSpPr>
        <p:spPr>
          <a:xfrm>
            <a:off x="882869" y="798786"/>
            <a:ext cx="111761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EUC-KR</a:t>
            </a:r>
            <a:endParaRPr kumimoji="1" lang="ko-Kore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E6511A-66E5-5B4C-919F-03995495E427}"/>
              </a:ext>
            </a:extLst>
          </p:cNvPr>
          <p:cNvSpPr txBox="1"/>
          <p:nvPr/>
        </p:nvSpPr>
        <p:spPr>
          <a:xfrm>
            <a:off x="1140373" y="1455683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FA11-85A2-344D-B9DD-1DB2A8215932}"/>
              </a:ext>
            </a:extLst>
          </p:cNvPr>
          <p:cNvSpPr txBox="1"/>
          <p:nvPr/>
        </p:nvSpPr>
        <p:spPr>
          <a:xfrm>
            <a:off x="882869" y="2349061"/>
            <a:ext cx="82105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ore-KR" sz="2400" dirty="0"/>
              <a:t>ASCII</a:t>
            </a:r>
            <a:endParaRPr kumimoji="1" lang="ko-Kore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7FBA0F-0DBB-3744-B352-CA6320A9F35A}"/>
              </a:ext>
            </a:extLst>
          </p:cNvPr>
          <p:cNvSpPr txBox="1"/>
          <p:nvPr/>
        </p:nvSpPr>
        <p:spPr>
          <a:xfrm>
            <a:off x="1140373" y="3005958"/>
            <a:ext cx="2332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/>
              <a:t>안녕하세요 </a:t>
            </a:r>
            <a:r>
              <a:rPr kumimoji="1" lang="en-US" altLang="ko-KR" sz="1600" dirty="0"/>
              <a:t>=&gt;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10</a:t>
            </a:r>
            <a:r>
              <a:rPr kumimoji="1" lang="ko-KR" altLang="en-US" sz="1600" dirty="0"/>
              <a:t>바이트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1599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E734A99-EFCF-1E47-A8D3-CE354AA28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40" y="692425"/>
            <a:ext cx="8396165" cy="5012636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34EDCF1-99EB-7C45-9CBC-A973CADC48C0}"/>
              </a:ext>
            </a:extLst>
          </p:cNvPr>
          <p:cNvCxnSpPr>
            <a:cxnSpLocks/>
          </p:cNvCxnSpPr>
          <p:nvPr/>
        </p:nvCxnSpPr>
        <p:spPr>
          <a:xfrm>
            <a:off x="3160643" y="146105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6CB49A-1ED5-5A49-BF66-5870716AE872}"/>
              </a:ext>
            </a:extLst>
          </p:cNvPr>
          <p:cNvSpPr txBox="1"/>
          <p:nvPr/>
        </p:nvSpPr>
        <p:spPr>
          <a:xfrm>
            <a:off x="4343400" y="13071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EE87A98-03B4-B446-99DB-A18C303625C2}"/>
              </a:ext>
            </a:extLst>
          </p:cNvPr>
          <p:cNvCxnSpPr>
            <a:cxnSpLocks/>
          </p:cNvCxnSpPr>
          <p:nvPr/>
        </p:nvCxnSpPr>
        <p:spPr>
          <a:xfrm>
            <a:off x="3017799" y="21549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D17F34-30C1-AC40-8E7D-4127E7173680}"/>
              </a:ext>
            </a:extLst>
          </p:cNvPr>
          <p:cNvCxnSpPr>
            <a:cxnSpLocks/>
          </p:cNvCxnSpPr>
          <p:nvPr/>
        </p:nvCxnSpPr>
        <p:spPr>
          <a:xfrm>
            <a:off x="3017799" y="2383567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9BADA7-B818-A845-B441-8F31F5F6BE2B}"/>
              </a:ext>
            </a:extLst>
          </p:cNvPr>
          <p:cNvSpPr txBox="1"/>
          <p:nvPr/>
        </p:nvSpPr>
        <p:spPr>
          <a:xfrm>
            <a:off x="4200556" y="1991139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BE931F-21FF-9F4C-BDE7-7F2CAACB853F}"/>
              </a:ext>
            </a:extLst>
          </p:cNvPr>
          <p:cNvSpPr txBox="1"/>
          <p:nvPr/>
        </p:nvSpPr>
        <p:spPr>
          <a:xfrm>
            <a:off x="4200556" y="226943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002E73B-856D-534B-93DF-2C17D834D72F}"/>
              </a:ext>
            </a:extLst>
          </p:cNvPr>
          <p:cNvCxnSpPr>
            <a:cxnSpLocks/>
          </p:cNvCxnSpPr>
          <p:nvPr/>
        </p:nvCxnSpPr>
        <p:spPr>
          <a:xfrm>
            <a:off x="3379304" y="3756991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2987B1-D580-E14A-B582-C7BC8F0756AE}"/>
              </a:ext>
            </a:extLst>
          </p:cNvPr>
          <p:cNvSpPr txBox="1"/>
          <p:nvPr/>
        </p:nvSpPr>
        <p:spPr>
          <a:xfrm>
            <a:off x="4415695" y="36031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653E900-D426-D140-BFA4-42311BE2CA0E}"/>
              </a:ext>
            </a:extLst>
          </p:cNvPr>
          <p:cNvCxnSpPr>
            <a:cxnSpLocks/>
          </p:cNvCxnSpPr>
          <p:nvPr/>
        </p:nvCxnSpPr>
        <p:spPr>
          <a:xfrm>
            <a:off x="3286939" y="4280789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A97E3C5-BA06-8949-ADCE-1C5728D7726D}"/>
              </a:ext>
            </a:extLst>
          </p:cNvPr>
          <p:cNvSpPr txBox="1"/>
          <p:nvPr/>
        </p:nvSpPr>
        <p:spPr>
          <a:xfrm>
            <a:off x="4323330" y="4126900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아이콘 </a:t>
            </a:r>
            <a:r>
              <a:rPr kumimoji="1" lang="en-US" altLang="ko-KR" sz="1400">
                <a:solidFill>
                  <a:srgbClr val="FF0000"/>
                </a:solidFill>
              </a:rPr>
              <a:t>ID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CD3422C-29C4-3748-85BA-F99E81209EDD}"/>
              </a:ext>
            </a:extLst>
          </p:cNvPr>
          <p:cNvCxnSpPr>
            <a:cxnSpLocks/>
          </p:cNvCxnSpPr>
          <p:nvPr/>
        </p:nvCxnSpPr>
        <p:spPr>
          <a:xfrm>
            <a:off x="1981408" y="5130415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666E25-1736-2642-8CA9-8F9DC284AFDE}"/>
              </a:ext>
            </a:extLst>
          </p:cNvPr>
          <p:cNvSpPr txBox="1"/>
          <p:nvPr/>
        </p:nvSpPr>
        <p:spPr>
          <a:xfrm>
            <a:off x="3017799" y="4976526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91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8753F51-E2D3-A840-8BEE-26AA7B24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12" y="1079500"/>
            <a:ext cx="9394845" cy="4345116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D9BDA5F-37BB-7B45-821E-7F86ABAA0E9C}"/>
              </a:ext>
            </a:extLst>
          </p:cNvPr>
          <p:cNvCxnSpPr>
            <a:cxnSpLocks/>
          </p:cNvCxnSpPr>
          <p:nvPr/>
        </p:nvCxnSpPr>
        <p:spPr>
          <a:xfrm>
            <a:off x="6632891" y="1905822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BF28AF-66CA-8648-8E5A-C5BF69AA0AD1}"/>
              </a:ext>
            </a:extLst>
          </p:cNvPr>
          <p:cNvSpPr txBox="1"/>
          <p:nvPr/>
        </p:nvSpPr>
        <p:spPr>
          <a:xfrm>
            <a:off x="7815648" y="175193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일시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ECBDCE4-3085-084E-B408-8E4795CB7755}"/>
              </a:ext>
            </a:extLst>
          </p:cNvPr>
          <p:cNvCxnSpPr>
            <a:cxnSpLocks/>
          </p:cNvCxnSpPr>
          <p:nvPr/>
        </p:nvCxnSpPr>
        <p:spPr>
          <a:xfrm>
            <a:off x="6632891" y="22374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C3B3D1-59CA-824E-AC59-98026712EDF2}"/>
              </a:ext>
            </a:extLst>
          </p:cNvPr>
          <p:cNvCxnSpPr>
            <a:cxnSpLocks/>
          </p:cNvCxnSpPr>
          <p:nvPr/>
        </p:nvCxnSpPr>
        <p:spPr>
          <a:xfrm>
            <a:off x="6632891" y="2466008"/>
            <a:ext cx="11827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4FB816-6682-3F44-BDDB-AF095F4C24E4}"/>
              </a:ext>
            </a:extLst>
          </p:cNvPr>
          <p:cNvSpPr txBox="1"/>
          <p:nvPr/>
        </p:nvSpPr>
        <p:spPr>
          <a:xfrm>
            <a:off x="7815648" y="20735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최저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E3DD8-919B-EF4B-A639-2103E25D3AD4}"/>
              </a:ext>
            </a:extLst>
          </p:cNvPr>
          <p:cNvSpPr txBox="1"/>
          <p:nvPr/>
        </p:nvSpPr>
        <p:spPr>
          <a:xfrm>
            <a:off x="7815648" y="2351876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>
                <a:solidFill>
                  <a:srgbClr val="FF0000"/>
                </a:solidFill>
              </a:rPr>
              <a:t>최고</a:t>
            </a:r>
            <a:r>
              <a:rPr kumimoji="1" lang="ko-KR" altLang="en-US" sz="1400">
                <a:solidFill>
                  <a:srgbClr val="FF0000"/>
                </a:solidFill>
              </a:rPr>
              <a:t> 기온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77A271E-F751-694E-92EA-E61596907AD9}"/>
              </a:ext>
            </a:extLst>
          </p:cNvPr>
          <p:cNvCxnSpPr>
            <a:cxnSpLocks/>
          </p:cNvCxnSpPr>
          <p:nvPr/>
        </p:nvCxnSpPr>
        <p:spPr>
          <a:xfrm>
            <a:off x="7134289" y="2755446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63CFCA-397A-F04B-A67E-33756A48E199}"/>
              </a:ext>
            </a:extLst>
          </p:cNvPr>
          <p:cNvSpPr txBox="1"/>
          <p:nvPr/>
        </p:nvSpPr>
        <p:spPr>
          <a:xfrm>
            <a:off x="8170680" y="260155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>
                <a:solidFill>
                  <a:srgbClr val="FF0000"/>
                </a:solidFill>
              </a:rPr>
              <a:t>날씨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A0ECF78-BD4B-C44A-BA54-48D909F1E8F7}"/>
              </a:ext>
            </a:extLst>
          </p:cNvPr>
          <p:cNvCxnSpPr>
            <a:cxnSpLocks/>
          </p:cNvCxnSpPr>
          <p:nvPr/>
        </p:nvCxnSpPr>
        <p:spPr>
          <a:xfrm>
            <a:off x="2500391" y="4858493"/>
            <a:ext cx="9640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034161A-49AC-EB40-BE8C-FA31322EFE98}"/>
              </a:ext>
            </a:extLst>
          </p:cNvPr>
          <p:cNvSpPr txBox="1"/>
          <p:nvPr/>
        </p:nvSpPr>
        <p:spPr>
          <a:xfrm>
            <a:off x="3536782" y="4704604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>
                <a:solidFill>
                  <a:srgbClr val="FF0000"/>
                </a:solidFill>
              </a:rPr>
              <a:t>7</a:t>
            </a:r>
            <a:r>
              <a:rPr kumimoji="1" lang="ko-KR" altLang="en-US" sz="1400">
                <a:solidFill>
                  <a:srgbClr val="FF0000"/>
                </a:solidFill>
              </a:rPr>
              <a:t>일 정보가 리스트로 있음</a:t>
            </a:r>
            <a:endParaRPr kumimoji="1" lang="ko-Kore-KR" altLang="en-US" sz="1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11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FE88D2-464D-C642-8279-1F4EECE33C91}"/>
              </a:ext>
            </a:extLst>
          </p:cNvPr>
          <p:cNvSpPr txBox="1"/>
          <p:nvPr/>
        </p:nvSpPr>
        <p:spPr>
          <a:xfrm>
            <a:off x="3583459" y="21006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A78ECB-9CF3-6A47-A4CA-28DD2239E0C6}"/>
              </a:ext>
            </a:extLst>
          </p:cNvPr>
          <p:cNvSpPr/>
          <p:nvPr/>
        </p:nvSpPr>
        <p:spPr>
          <a:xfrm>
            <a:off x="5209601" y="2025075"/>
            <a:ext cx="420837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2800"/>
              <a:t>[</a:t>
            </a:r>
            <a:r>
              <a:rPr lang="ko-KR" altLang="en-US" sz="2800"/>
              <a:t> </a:t>
            </a:r>
            <a:r>
              <a:rPr lang="ko-Kore-KR" altLang="en-US" sz="2800"/>
              <a:t>[0, 1, 2, 3],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[4, 0, 5, 6],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[7, 1, 0, 2], </a:t>
            </a:r>
            <a:endParaRPr lang="en-US" altLang="ko-Kore-KR" sz="2800"/>
          </a:p>
          <a:p>
            <a:r>
              <a:rPr lang="ko-KR" altLang="en-US" sz="2800"/>
              <a:t>  </a:t>
            </a:r>
            <a:r>
              <a:rPr lang="ko-Kore-KR" altLang="en-US" sz="2800"/>
              <a:t>[3, 4, 5, 0]</a:t>
            </a:r>
            <a:r>
              <a:rPr lang="ko-KR" altLang="en-US" sz="2800"/>
              <a:t> </a:t>
            </a:r>
            <a:r>
              <a:rPr lang="ko-Kore-KR" altLang="en-US" sz="2800"/>
              <a:t>]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AFAEFA-C1FE-824D-87F6-893A86653774}"/>
              </a:ext>
            </a:extLst>
          </p:cNvPr>
          <p:cNvCxnSpPr/>
          <p:nvPr/>
        </p:nvCxnSpPr>
        <p:spPr>
          <a:xfrm>
            <a:off x="6358759" y="2025075"/>
            <a:ext cx="0" cy="193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28526B8-DC18-AC4B-A7BE-43E9CD36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98" y="4554264"/>
            <a:ext cx="7937500" cy="10287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BA51BDD-1BE1-4742-B289-CC72D4E52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360" y="797776"/>
            <a:ext cx="4067810" cy="47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81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27082A-4437-1042-8086-758B1D7B170A}"/>
              </a:ext>
            </a:extLst>
          </p:cNvPr>
          <p:cNvSpPr/>
          <p:nvPr/>
        </p:nvSpPr>
        <p:spPr>
          <a:xfrm>
            <a:off x="1371600" y="2025074"/>
            <a:ext cx="804637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ore-KR" altLang="en-US" sz="6600"/>
              <a:t>[</a:t>
            </a:r>
            <a:r>
              <a:rPr lang="ko-KR" altLang="en-US" sz="6600"/>
              <a:t> </a:t>
            </a:r>
            <a:r>
              <a:rPr lang="ko-Kore-KR" altLang="en-US" sz="6600"/>
              <a:t>[0, 1, 2, 3],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[4, 0, 5, 6],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[7, 1, 0, 2], </a:t>
            </a:r>
            <a:endParaRPr lang="en-US" altLang="ko-Kore-KR" sz="6600"/>
          </a:p>
          <a:p>
            <a:r>
              <a:rPr lang="ko-KR" altLang="en-US" sz="6600"/>
              <a:t>  </a:t>
            </a:r>
            <a:r>
              <a:rPr lang="ko-Kore-KR" altLang="en-US" sz="6600"/>
              <a:t>[3, 4, 5, 0]</a:t>
            </a:r>
            <a:r>
              <a:rPr lang="ko-KR" altLang="en-US" sz="6600"/>
              <a:t> </a:t>
            </a:r>
            <a:r>
              <a:rPr lang="ko-Kore-KR" altLang="en-US" sz="6600"/>
              <a:t>]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9507641-FD94-0B46-AF16-EA17E4982CA1}"/>
              </a:ext>
            </a:extLst>
          </p:cNvPr>
          <p:cNvCxnSpPr>
            <a:cxnSpLocks/>
          </p:cNvCxnSpPr>
          <p:nvPr/>
        </p:nvCxnSpPr>
        <p:spPr>
          <a:xfrm>
            <a:off x="4032418" y="2025074"/>
            <a:ext cx="0" cy="415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47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1A47A3-213E-FA44-93AE-56D72E98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32" y="1559010"/>
            <a:ext cx="2755900" cy="152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B2604-52F3-7643-A348-A29A00F89744}"/>
              </a:ext>
            </a:extLst>
          </p:cNvPr>
          <p:cNvSpPr txBox="1"/>
          <p:nvPr/>
        </p:nvSpPr>
        <p:spPr>
          <a:xfrm>
            <a:off x="1037968" y="33610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컨퍼런스</a:t>
            </a:r>
            <a:endParaRPr kumimoji="1" lang="en-US" altLang="ko-Kore-KR"/>
          </a:p>
          <a:p>
            <a:r>
              <a:rPr kumimoji="1" lang="ko-KR" altLang="en-US"/>
              <a:t>온라인</a:t>
            </a:r>
            <a:endParaRPr kumimoji="1"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C6619A-F78A-F54C-A41B-0A549D08D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30" y="1559010"/>
            <a:ext cx="2553043" cy="1534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243974-5A10-4B47-BD26-76DD92223EB3}"/>
              </a:ext>
            </a:extLst>
          </p:cNvPr>
          <p:cNvSpPr txBox="1"/>
          <p:nvPr/>
        </p:nvSpPr>
        <p:spPr>
          <a:xfrm>
            <a:off x="4893276" y="3509319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웨비나</a:t>
            </a:r>
            <a:endParaRPr kumimoji="1" lang="en-US" altLang="ko-KR"/>
          </a:p>
          <a:p>
            <a:r>
              <a:rPr kumimoji="1" lang="ko-KR" altLang="en-US"/>
              <a:t>클라우드</a:t>
            </a:r>
            <a:endParaRPr kumimoji="1" lang="en-US" altLang="ko-KR"/>
          </a:p>
          <a:p>
            <a:r>
              <a:rPr kumimoji="1" lang="ko-KR" altLang="en-US"/>
              <a:t>온라인</a:t>
            </a:r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89B46E-70D8-6844-8F9D-F678E176B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13" y="1536625"/>
            <a:ext cx="2553043" cy="1599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666C9B-2304-D54C-85EE-8DABDC6DFE91}"/>
              </a:ext>
            </a:extLst>
          </p:cNvPr>
          <p:cNvSpPr txBox="1"/>
          <p:nvPr/>
        </p:nvSpPr>
        <p:spPr>
          <a:xfrm>
            <a:off x="8365524" y="3571103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경진대회</a:t>
            </a:r>
            <a:endParaRPr kumimoji="1" lang="en-US" altLang="ko-Kore-KR"/>
          </a:p>
          <a:p>
            <a:r>
              <a:rPr kumimoji="1" lang="en-US" altLang="ko-Kore-KR"/>
              <a:t>AI</a:t>
            </a:r>
          </a:p>
          <a:p>
            <a:r>
              <a:rPr kumimoji="1" lang="ko-KR" altLang="en-US"/>
              <a:t>온라인</a:t>
            </a:r>
            <a:endParaRPr kumimoji="1" lang="en-US" altLang="ko-Kore-KR"/>
          </a:p>
          <a:p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B1B69-3052-9345-9FDB-45152FC6E1F7}"/>
              </a:ext>
            </a:extLst>
          </p:cNvPr>
          <p:cNvSpPr txBox="1"/>
          <p:nvPr/>
        </p:nvSpPr>
        <p:spPr>
          <a:xfrm>
            <a:off x="1198485" y="4927107"/>
            <a:ext cx="1066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r>
              <a:rPr kumimoji="1" lang="en-US" altLang="ko-Kore-KR"/>
              <a:t>tags</a:t>
            </a:r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17F59D-6403-CB49-BC49-4FB9DB2890DA}"/>
              </a:ext>
            </a:extLst>
          </p:cNvPr>
          <p:cNvSpPr txBox="1"/>
          <p:nvPr/>
        </p:nvSpPr>
        <p:spPr>
          <a:xfrm>
            <a:off x="2980918" y="4927107"/>
            <a:ext cx="1878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DevEvent_Tag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dev_event_id (FK)</a:t>
            </a:r>
          </a:p>
          <a:p>
            <a:r>
              <a:rPr kumimoji="1" lang="en-US" altLang="ko-Kore-KR"/>
              <a:t>tag_id (FK)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39E68-AC63-6C48-A647-14C36759E88D}"/>
              </a:ext>
            </a:extLst>
          </p:cNvPr>
          <p:cNvSpPr txBox="1"/>
          <p:nvPr/>
        </p:nvSpPr>
        <p:spPr>
          <a:xfrm>
            <a:off x="5163189" y="4927107"/>
            <a:ext cx="79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Tag</a:t>
            </a:r>
          </a:p>
          <a:p>
            <a:r>
              <a:rPr kumimoji="1" lang="en-US" altLang="ko-Kore-KR"/>
              <a:t>id (PK)</a:t>
            </a:r>
          </a:p>
          <a:p>
            <a:r>
              <a:rPr kumimoji="1" lang="en-US" altLang="ko-Kore-KR"/>
              <a:t>name</a:t>
            </a:r>
          </a:p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981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</p:spTree>
    <p:extLst>
      <p:ext uri="{BB962C8B-B14F-4D97-AF65-F5344CB8AC3E}">
        <p14:creationId xmlns:p14="http://schemas.microsoft.com/office/powerpoint/2010/main" val="2562217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CE7F78FA-4C2A-444F-9C7E-E1AEA81F2EA9}"/>
              </a:ext>
            </a:extLst>
          </p:cNvPr>
          <p:cNvGrpSpPr/>
          <p:nvPr/>
        </p:nvGrpSpPr>
        <p:grpSpPr>
          <a:xfrm>
            <a:off x="1907326" y="82956"/>
            <a:ext cx="8212719" cy="6471956"/>
            <a:chOff x="1907326" y="257616"/>
            <a:chExt cx="8212719" cy="647195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A7F25F7-D112-644E-9CE1-9366D74C8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326" y="257616"/>
              <a:ext cx="8212719" cy="518487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9092BE-AD1A-A546-820D-24575EB33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907326" y="5406585"/>
              <a:ext cx="8212719" cy="1322987"/>
            </a:xfrm>
            <a:prstGeom prst="rect">
              <a:avLst/>
            </a:prstGeom>
          </p:spPr>
        </p:pic>
      </p:grp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71334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71334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71334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71334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191545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191545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191545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191545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8165B94-CC4A-964B-8F04-2160323A1DCF}"/>
              </a:ext>
            </a:extLst>
          </p:cNvPr>
          <p:cNvSpPr/>
          <p:nvPr/>
        </p:nvSpPr>
        <p:spPr>
          <a:xfrm flipH="1">
            <a:off x="5075428" y="2640460"/>
            <a:ext cx="2067439" cy="24966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4FEBB3-DEC9-C948-9F95-C48BD93519E4}"/>
              </a:ext>
            </a:extLst>
          </p:cNvPr>
          <p:cNvSpPr/>
          <p:nvPr/>
        </p:nvSpPr>
        <p:spPr>
          <a:xfrm>
            <a:off x="7974556" y="4668033"/>
            <a:ext cx="1324943" cy="3705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288BA2-15B4-BD48-B092-3869A8109F43}"/>
              </a:ext>
            </a:extLst>
          </p:cNvPr>
          <p:cNvSpPr txBox="1"/>
          <p:nvPr/>
        </p:nvSpPr>
        <p:spPr>
          <a:xfrm>
            <a:off x="5857810" y="5712939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>
                <a:solidFill>
                  <a:schemeClr val="bg1"/>
                </a:solidFill>
              </a:rPr>
              <a:t>‘</a:t>
            </a:r>
            <a:r>
              <a:rPr kumimoji="1" lang="ko-Kore-KR" altLang="en-US" sz="1600">
                <a:solidFill>
                  <a:schemeClr val="bg1"/>
                </a:solidFill>
              </a:rPr>
              <a:t>개발자</a:t>
            </a:r>
            <a:r>
              <a:rPr kumimoji="1" lang="ko-KR" altLang="en-US" sz="1600">
                <a:solidFill>
                  <a:schemeClr val="bg1"/>
                </a:solidFill>
              </a:rPr>
              <a:t> 행사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ore-KR" altLang="en-US" sz="1600">
                <a:solidFill>
                  <a:schemeClr val="bg1"/>
                </a:solidFill>
              </a:rPr>
              <a:t> </a:t>
            </a:r>
            <a:r>
              <a:rPr kumimoji="1" lang="ko-KR" altLang="en-US" sz="1600">
                <a:solidFill>
                  <a:schemeClr val="bg1"/>
                </a:solidFill>
              </a:rPr>
              <a:t>와 </a:t>
            </a:r>
            <a:r>
              <a:rPr kumimoji="1" lang="en-US" altLang="ko-KR" sz="1600">
                <a:solidFill>
                  <a:schemeClr val="bg1"/>
                </a:solidFill>
              </a:rPr>
              <a:t>‘</a:t>
            </a:r>
            <a:r>
              <a:rPr kumimoji="1" lang="ko-KR" altLang="en-US" sz="1600">
                <a:solidFill>
                  <a:schemeClr val="bg1"/>
                </a:solidFill>
              </a:rPr>
              <a:t>태그</a:t>
            </a:r>
            <a:r>
              <a:rPr kumimoji="1" lang="en-US" altLang="ko-KR" sz="1600">
                <a:solidFill>
                  <a:schemeClr val="bg1"/>
                </a:solidFill>
              </a:rPr>
              <a:t>’</a:t>
            </a:r>
            <a:r>
              <a:rPr kumimoji="1" lang="ko-KR" altLang="en-US" sz="1600">
                <a:solidFill>
                  <a:schemeClr val="bg1"/>
                </a:solidFill>
              </a:rPr>
              <a:t> 는 </a:t>
            </a:r>
            <a:r>
              <a:rPr kumimoji="1" lang="en-US" altLang="ko-KR" sz="1600">
                <a:solidFill>
                  <a:schemeClr val="bg1"/>
                </a:solidFill>
              </a:rPr>
              <a:t>N:M</a:t>
            </a:r>
            <a:r>
              <a:rPr kumimoji="1" lang="ko-KR" altLang="en-US" sz="1600">
                <a:solidFill>
                  <a:schemeClr val="bg1"/>
                </a:solidFill>
              </a:rPr>
              <a:t> 맵핑</a:t>
            </a:r>
            <a:endParaRPr kumimoji="1" lang="ko-Kore-KR" altLang="en-US" sz="160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E04E7F-7C30-044E-867F-9DA36F09B879}"/>
              </a:ext>
            </a:extLst>
          </p:cNvPr>
          <p:cNvSpPr/>
          <p:nvPr/>
        </p:nvSpPr>
        <p:spPr>
          <a:xfrm>
            <a:off x="5911076" y="5564429"/>
            <a:ext cx="1233693" cy="6321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E245EB25-8E8B-294B-BB0D-FD967E48FAFC}"/>
              </a:ext>
            </a:extLst>
          </p:cNvPr>
          <p:cNvSpPr/>
          <p:nvPr/>
        </p:nvSpPr>
        <p:spPr>
          <a:xfrm>
            <a:off x="7378343" y="5641918"/>
            <a:ext cx="596214" cy="483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0" name="구부러진 연결선[U] 39">
            <a:extLst>
              <a:ext uri="{FF2B5EF4-FFF2-40B4-BE49-F238E27FC236}">
                <a16:creationId xmlns:a16="http://schemas.microsoft.com/office/drawing/2014/main" id="{4572115D-F790-4546-9ADC-5578DD8848AC}"/>
              </a:ext>
            </a:extLst>
          </p:cNvPr>
          <p:cNvCxnSpPr>
            <a:stCxn id="24" idx="2"/>
            <a:endCxn id="33" idx="0"/>
          </p:cNvCxnSpPr>
          <p:nvPr/>
        </p:nvCxnSpPr>
        <p:spPr>
          <a:xfrm rot="16200000" flipH="1">
            <a:off x="6104861" y="5141366"/>
            <a:ext cx="427349" cy="418776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[U] 40">
            <a:extLst>
              <a:ext uri="{FF2B5EF4-FFF2-40B4-BE49-F238E27FC236}">
                <a16:creationId xmlns:a16="http://schemas.microsoft.com/office/drawing/2014/main" id="{769CFB97-FF02-CF48-8D59-16FAE80CB987}"/>
              </a:ext>
            </a:extLst>
          </p:cNvPr>
          <p:cNvCxnSpPr>
            <a:cxnSpLocks/>
            <a:endCxn id="38" idx="0"/>
          </p:cNvCxnSpPr>
          <p:nvPr/>
        </p:nvCxnSpPr>
        <p:spPr>
          <a:xfrm rot="10800000" flipV="1">
            <a:off x="7676450" y="5038552"/>
            <a:ext cx="1012872" cy="603366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BCCF1926-21EE-F546-AAB8-0F5C716A6FDA}"/>
              </a:ext>
            </a:extLst>
          </p:cNvPr>
          <p:cNvCxnSpPr/>
          <p:nvPr/>
        </p:nvCxnSpPr>
        <p:spPr>
          <a:xfrm>
            <a:off x="8181545" y="6051493"/>
            <a:ext cx="85188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27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A7F25F7-D112-644E-9CE1-9366D74C8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326" y="257616"/>
            <a:ext cx="8212719" cy="5184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63C476-9E82-C54A-B358-270EB1237D8D}"/>
              </a:ext>
            </a:extLst>
          </p:cNvPr>
          <p:cNvSpPr txBox="1"/>
          <p:nvPr/>
        </p:nvSpPr>
        <p:spPr>
          <a:xfrm>
            <a:off x="2747087" y="5822731"/>
            <a:ext cx="7088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i="1"/>
              <a:t>*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위</a:t>
            </a:r>
            <a:r>
              <a:rPr kumimoji="1" lang="ko-KR" altLang="en-US" sz="1400" i="1"/>
              <a:t> 화면은</a:t>
            </a:r>
            <a:r>
              <a:rPr kumimoji="1" lang="ko-Kore-KR" altLang="en-US" sz="1400" i="1"/>
              <a:t>이해를</a:t>
            </a:r>
            <a:r>
              <a:rPr kumimoji="1" lang="ko-KR" altLang="en-US" sz="1400" i="1"/>
              <a:t> 돕기 위해 즉석으로 만들어본 것으로</a:t>
            </a:r>
            <a:r>
              <a:rPr kumimoji="1" lang="en-US" altLang="ko-KR" sz="1400" i="1"/>
              <a:t>,</a:t>
            </a:r>
            <a:r>
              <a:rPr kumimoji="1" lang="ko-KR" altLang="en-US" sz="1400" i="1"/>
              <a:t> </a:t>
            </a:r>
            <a:r>
              <a:rPr kumimoji="1" lang="ko-Kore-KR" altLang="en-US" sz="1400" i="1"/>
              <a:t>실제</a:t>
            </a:r>
            <a:r>
              <a:rPr kumimoji="1" lang="ko-KR" altLang="en-US" sz="1400" i="1"/>
              <a:t> 웹 페이지와는 무관합니다</a:t>
            </a:r>
            <a:r>
              <a:rPr kumimoji="1" lang="en-US" altLang="ko-KR" sz="1400" i="1"/>
              <a:t>.</a:t>
            </a:r>
            <a:r>
              <a:rPr kumimoji="1" lang="ko-KR" altLang="en-US" sz="1400" i="1"/>
              <a:t> </a:t>
            </a:r>
            <a:endParaRPr kumimoji="1" lang="ko-Kore-KR" altLang="en-US" sz="1400" i="1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5E5098D-7A73-A64E-B54B-77E6AB8A6CD8}"/>
              </a:ext>
            </a:extLst>
          </p:cNvPr>
          <p:cNvSpPr/>
          <p:nvPr/>
        </p:nvSpPr>
        <p:spPr>
          <a:xfrm>
            <a:off x="3644612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8456346-60AC-C041-A070-556983128D5E}"/>
              </a:ext>
            </a:extLst>
          </p:cNvPr>
          <p:cNvSpPr/>
          <p:nvPr/>
        </p:nvSpPr>
        <p:spPr>
          <a:xfrm>
            <a:off x="618132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C1C6056-F417-C044-8F99-1752B877BD09}"/>
              </a:ext>
            </a:extLst>
          </p:cNvPr>
          <p:cNvSpPr/>
          <p:nvPr/>
        </p:nvSpPr>
        <p:spPr>
          <a:xfrm>
            <a:off x="8698498" y="4888004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C9994696-FD79-3E44-BF46-CD0FE9B258C0}"/>
              </a:ext>
            </a:extLst>
          </p:cNvPr>
          <p:cNvSpPr/>
          <p:nvPr/>
        </p:nvSpPr>
        <p:spPr>
          <a:xfrm>
            <a:off x="2894987" y="4888004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2F5A2572-665B-564D-8BA3-DB07E3E52526}"/>
              </a:ext>
            </a:extLst>
          </p:cNvPr>
          <p:cNvSpPr/>
          <p:nvPr/>
        </p:nvSpPr>
        <p:spPr>
          <a:xfrm>
            <a:off x="5409507" y="4888004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BD1C8DD6-8EB1-4946-9E28-BBDB4D283D7C}"/>
              </a:ext>
            </a:extLst>
          </p:cNvPr>
          <p:cNvSpPr/>
          <p:nvPr/>
        </p:nvSpPr>
        <p:spPr>
          <a:xfrm>
            <a:off x="8027398" y="4888004"/>
            <a:ext cx="567086" cy="279896"/>
          </a:xfrm>
          <a:prstGeom prst="roundRect">
            <a:avLst/>
          </a:prstGeom>
          <a:solidFill>
            <a:srgbClr val="5C5CFF">
              <a:alpha val="44000"/>
            </a:srgbClr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3BC870F3-E39B-9742-83E6-3439E157F2C0}"/>
              </a:ext>
            </a:extLst>
          </p:cNvPr>
          <p:cNvSpPr/>
          <p:nvPr/>
        </p:nvSpPr>
        <p:spPr>
          <a:xfrm>
            <a:off x="6405326" y="2090119"/>
            <a:ext cx="686175" cy="2798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오픈소스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DA813D13-629F-9C49-899E-88EEE5DD5EC9}"/>
              </a:ext>
            </a:extLst>
          </p:cNvPr>
          <p:cNvSpPr/>
          <p:nvPr/>
        </p:nvSpPr>
        <p:spPr>
          <a:xfrm>
            <a:off x="7218307" y="2090119"/>
            <a:ext cx="567086" cy="27989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온라인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902B106-A9F2-704D-9846-72447F691512}"/>
              </a:ext>
            </a:extLst>
          </p:cNvPr>
          <p:cNvSpPr/>
          <p:nvPr/>
        </p:nvSpPr>
        <p:spPr>
          <a:xfrm>
            <a:off x="7908309" y="2090119"/>
            <a:ext cx="686175" cy="27989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63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>
                <a:solidFill>
                  <a:schemeClr val="tx1"/>
                </a:solidFill>
              </a:rPr>
              <a:t>클라우드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2A864B2-3A2E-0443-8149-876F19FB9C00}"/>
              </a:ext>
            </a:extLst>
          </p:cNvPr>
          <p:cNvSpPr/>
          <p:nvPr/>
        </p:nvSpPr>
        <p:spPr>
          <a:xfrm>
            <a:off x="8689320" y="2090119"/>
            <a:ext cx="567086" cy="279896"/>
          </a:xfrm>
          <a:prstGeom prst="roundRect">
            <a:avLst/>
          </a:prstGeom>
          <a:solidFill>
            <a:srgbClr val="9D9FE8"/>
          </a:solidFill>
          <a:ln w="6350">
            <a:solidFill>
              <a:srgbClr val="5C5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>
                <a:solidFill>
                  <a:schemeClr val="tx1"/>
                </a:solidFill>
              </a:rPr>
              <a:t>AI</a:t>
            </a:r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874B99-BCDD-9840-93F5-051848C458CF}"/>
              </a:ext>
            </a:extLst>
          </p:cNvPr>
          <p:cNvSpPr/>
          <p:nvPr/>
        </p:nvSpPr>
        <p:spPr>
          <a:xfrm>
            <a:off x="2599362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EB5897-4374-8B4A-B21A-A62006FEF427}"/>
              </a:ext>
            </a:extLst>
          </p:cNvPr>
          <p:cNvSpPr/>
          <p:nvPr/>
        </p:nvSpPr>
        <p:spPr>
          <a:xfrm>
            <a:off x="7611840" y="2856216"/>
            <a:ext cx="1998000" cy="2393878"/>
          </a:xfrm>
          <a:prstGeom prst="rect">
            <a:avLst/>
          </a:prstGeom>
          <a:solidFill>
            <a:schemeClr val="tx1">
              <a:lumMod val="65000"/>
              <a:lumOff val="35000"/>
              <a:alpha val="83891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8010ABCD-2A52-2548-AA11-0720431BD520}"/>
              </a:ext>
            </a:extLst>
          </p:cNvPr>
          <p:cNvSpPr/>
          <p:nvPr/>
        </p:nvSpPr>
        <p:spPr>
          <a:xfrm>
            <a:off x="6405325" y="2090119"/>
            <a:ext cx="702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F329B129-6AC3-AA4B-9ADC-693D06A5848A}"/>
              </a:ext>
            </a:extLst>
          </p:cNvPr>
          <p:cNvSpPr/>
          <p:nvPr/>
        </p:nvSpPr>
        <p:spPr>
          <a:xfrm>
            <a:off x="7214417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A9B5D563-7642-1B47-B6AC-259FD4D11811}"/>
              </a:ext>
            </a:extLst>
          </p:cNvPr>
          <p:cNvSpPr/>
          <p:nvPr/>
        </p:nvSpPr>
        <p:spPr>
          <a:xfrm>
            <a:off x="8689320" y="2090119"/>
            <a:ext cx="576000" cy="288000"/>
          </a:xfrm>
          <a:prstGeom prst="roundRect">
            <a:avLst/>
          </a:prstGeom>
          <a:solidFill>
            <a:schemeClr val="tx1">
              <a:lumMod val="65000"/>
              <a:lumOff val="35000"/>
              <a:alpha val="86641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28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945036" y="2761205"/>
            <a:ext cx="3037150" cy="3222020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945036" y="2767614"/>
          <a:ext cx="3037150" cy="32220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3037150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805505">
                <a:tc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B76054E3-1AAE-BF41-BA50-72B87BB3A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60575"/>
            <a:ext cx="9499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0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2945247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2945247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5371206" y="1059000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1065409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8068381" y="1059001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1065409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0130F8E3-3C31-FB46-A09A-EF9C678C4F3E}"/>
              </a:ext>
            </a:extLst>
          </p:cNvPr>
          <p:cNvGrpSpPr/>
          <p:nvPr/>
        </p:nvGrpSpPr>
        <p:grpSpPr>
          <a:xfrm>
            <a:off x="4394090" y="1634160"/>
            <a:ext cx="977958" cy="248591"/>
            <a:chOff x="4394090" y="1634160"/>
            <a:chExt cx="977958" cy="248591"/>
          </a:xfrm>
        </p:grpSpPr>
        <p:cxnSp>
          <p:nvCxnSpPr>
            <p:cNvPr id="27" name="직선 연결선[R] 26">
              <a:extLst>
                <a:ext uri="{FF2B5EF4-FFF2-40B4-BE49-F238E27FC236}">
                  <a16:creationId xmlns:a16="http://schemas.microsoft.com/office/drawing/2014/main" id="{E61CE6A1-6460-134D-8894-E370A298A44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E1CB9577-AD85-4842-9D23-AF7303ECC7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>
              <a:extLst>
                <a:ext uri="{FF2B5EF4-FFF2-40B4-BE49-F238E27FC236}">
                  <a16:creationId xmlns:a16="http://schemas.microsoft.com/office/drawing/2014/main" id="{90E5F9EB-FBD6-D94E-935C-197A2B5EBDEF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927C717-4FF3-734B-A614-C4BC83F5C586}"/>
              </a:ext>
            </a:extLst>
          </p:cNvPr>
          <p:cNvGrpSpPr/>
          <p:nvPr/>
        </p:nvGrpSpPr>
        <p:grpSpPr>
          <a:xfrm rot="10800000">
            <a:off x="7090423" y="1661794"/>
            <a:ext cx="977958" cy="248591"/>
            <a:chOff x="4394090" y="1634160"/>
            <a:chExt cx="977958" cy="248591"/>
          </a:xfrm>
        </p:grpSpPr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C43DC423-1808-ED4F-8234-B3549D0B713D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F3A336A4-5D59-FF43-BFCB-DD93D9A2A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0A99E980-7D9D-E443-96E8-C2D89C76E37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C5A76BA-98C6-BC4C-8ED3-846F0C3B1059}"/>
              </a:ext>
            </a:extLst>
          </p:cNvPr>
          <p:cNvSpPr/>
          <p:nvPr/>
        </p:nvSpPr>
        <p:spPr>
          <a:xfrm>
            <a:off x="5371206" y="401825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1" name="표 4">
            <a:extLst>
              <a:ext uri="{FF2B5EF4-FFF2-40B4-BE49-F238E27FC236}">
                <a16:creationId xmlns:a16="http://schemas.microsoft.com/office/drawing/2014/main" id="{B6E88226-2E63-ED48-B36A-B0AC14819247}"/>
              </a:ext>
            </a:extLst>
          </p:cNvPr>
          <p:cNvGraphicFramePr>
            <a:graphicFrameLocks noGrp="1"/>
          </p:cNvGraphicFramePr>
          <p:nvPr/>
        </p:nvGraphicFramePr>
        <p:xfrm>
          <a:off x="5371206" y="402466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52" name="직사각형 51">
            <a:extLst>
              <a:ext uri="{FF2B5EF4-FFF2-40B4-BE49-F238E27FC236}">
                <a16:creationId xmlns:a16="http://schemas.microsoft.com/office/drawing/2014/main" id="{A0EDA03D-6C9F-1141-BAF3-85B0DF541E85}"/>
              </a:ext>
            </a:extLst>
          </p:cNvPr>
          <p:cNvSpPr/>
          <p:nvPr/>
        </p:nvSpPr>
        <p:spPr>
          <a:xfrm>
            <a:off x="8068381" y="401825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3" name="표 4">
            <a:extLst>
              <a:ext uri="{FF2B5EF4-FFF2-40B4-BE49-F238E27FC236}">
                <a16:creationId xmlns:a16="http://schemas.microsoft.com/office/drawing/2014/main" id="{E6F5A470-B60E-314D-A1D5-8DB793B7C276}"/>
              </a:ext>
            </a:extLst>
          </p:cNvPr>
          <p:cNvGraphicFramePr>
            <a:graphicFrameLocks noGrp="1"/>
          </p:cNvGraphicFramePr>
          <p:nvPr/>
        </p:nvGraphicFramePr>
        <p:xfrm>
          <a:off x="8068381" y="402466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F9CAEC-D0E4-2B44-B52C-CA6D2B7E33C0}"/>
              </a:ext>
            </a:extLst>
          </p:cNvPr>
          <p:cNvGrpSpPr/>
          <p:nvPr/>
        </p:nvGrpSpPr>
        <p:grpSpPr>
          <a:xfrm>
            <a:off x="4394090" y="4593413"/>
            <a:ext cx="977958" cy="248591"/>
            <a:chOff x="4394090" y="1634160"/>
            <a:chExt cx="977958" cy="248591"/>
          </a:xfrm>
        </p:grpSpPr>
        <p:cxnSp>
          <p:nvCxnSpPr>
            <p:cNvPr id="55" name="직선 연결선[R] 54">
              <a:extLst>
                <a:ext uri="{FF2B5EF4-FFF2-40B4-BE49-F238E27FC236}">
                  <a16:creationId xmlns:a16="http://schemas.microsoft.com/office/drawing/2014/main" id="{7FF88ACA-493F-D144-AB19-6C8C9A4FF78F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>
              <a:extLst>
                <a:ext uri="{FF2B5EF4-FFF2-40B4-BE49-F238E27FC236}">
                  <a16:creationId xmlns:a16="http://schemas.microsoft.com/office/drawing/2014/main" id="{ACEEB3D7-2786-5648-82DA-8E3D41D3F2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>
              <a:extLst>
                <a:ext uri="{FF2B5EF4-FFF2-40B4-BE49-F238E27FC236}">
                  <a16:creationId xmlns:a16="http://schemas.microsoft.com/office/drawing/2014/main" id="{C42B8548-6558-2C42-8300-8CCAB69B518B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6397311-3B1D-BA47-8B47-CF22571C5521}"/>
              </a:ext>
            </a:extLst>
          </p:cNvPr>
          <p:cNvGrpSpPr/>
          <p:nvPr/>
        </p:nvGrpSpPr>
        <p:grpSpPr>
          <a:xfrm rot="10800000">
            <a:off x="7090423" y="4621047"/>
            <a:ext cx="977958" cy="248591"/>
            <a:chOff x="4394090" y="1634160"/>
            <a:chExt cx="977958" cy="248591"/>
          </a:xfrm>
        </p:grpSpPr>
        <p:cxnSp>
          <p:nvCxnSpPr>
            <p:cNvPr id="59" name="직선 연결선[R] 58">
              <a:extLst>
                <a:ext uri="{FF2B5EF4-FFF2-40B4-BE49-F238E27FC236}">
                  <a16:creationId xmlns:a16="http://schemas.microsoft.com/office/drawing/2014/main" id="{4D9B0D29-E613-174B-A057-1CEA8C3E75C2}"/>
                </a:ext>
              </a:extLst>
            </p:cNvPr>
            <p:cNvCxnSpPr>
              <a:cxnSpLocks/>
            </p:cNvCxnSpPr>
            <p:nvPr/>
          </p:nvCxnSpPr>
          <p:spPr>
            <a:xfrm>
              <a:off x="4394090" y="1763486"/>
              <a:ext cx="974486" cy="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[R] 59">
              <a:extLst>
                <a:ext uri="{FF2B5EF4-FFF2-40B4-BE49-F238E27FC236}">
                  <a16:creationId xmlns:a16="http://schemas.microsoft.com/office/drawing/2014/main" id="{023EA368-4BA7-E340-941C-C3ACAA8C8D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0911" y="1634160"/>
              <a:ext cx="131137" cy="125184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[R] 60">
              <a:extLst>
                <a:ext uri="{FF2B5EF4-FFF2-40B4-BE49-F238E27FC236}">
                  <a16:creationId xmlns:a16="http://schemas.microsoft.com/office/drawing/2014/main" id="{AD8BF83C-5A49-AD47-9EBC-3AB4939F4DE0}"/>
                </a:ext>
              </a:extLst>
            </p:cNvPr>
            <p:cNvCxnSpPr>
              <a:cxnSpLocks/>
            </p:cNvCxnSpPr>
            <p:nvPr/>
          </p:nvCxnSpPr>
          <p:spPr>
            <a:xfrm>
              <a:off x="5240911" y="1763486"/>
              <a:ext cx="127665" cy="119265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90C579-14A6-CE4A-866E-E49D4ED35A6A}"/>
              </a:ext>
            </a:extLst>
          </p:cNvPr>
          <p:cNvSpPr/>
          <p:nvPr/>
        </p:nvSpPr>
        <p:spPr>
          <a:xfrm>
            <a:off x="2933275" y="4024662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1977109-39B4-1344-A38A-F9FD5B3CD7F3}"/>
              </a:ext>
            </a:extLst>
          </p:cNvPr>
          <p:cNvGraphicFramePr>
            <a:graphicFrameLocks noGrp="1"/>
          </p:cNvGraphicFramePr>
          <p:nvPr/>
        </p:nvGraphicFramePr>
        <p:xfrm>
          <a:off x="2933275" y="4031070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4" name="직사각형 63">
            <a:extLst>
              <a:ext uri="{FF2B5EF4-FFF2-40B4-BE49-F238E27FC236}">
                <a16:creationId xmlns:a16="http://schemas.microsoft.com/office/drawing/2014/main" id="{3C47AA5A-6F8A-B84B-AE28-DC17B8B3E4E4}"/>
              </a:ext>
            </a:extLst>
          </p:cNvPr>
          <p:cNvSpPr/>
          <p:nvPr/>
        </p:nvSpPr>
        <p:spPr>
          <a:xfrm>
            <a:off x="2920586" y="5207373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3DB30D-36A4-704B-BF7E-40CEF210264E}"/>
              </a:ext>
            </a:extLst>
          </p:cNvPr>
          <p:cNvSpPr txBox="1"/>
          <p:nvPr/>
        </p:nvSpPr>
        <p:spPr>
          <a:xfrm>
            <a:off x="3645007" y="6102209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6" name="구부러진 연결선[U] 65">
            <a:extLst>
              <a:ext uri="{FF2B5EF4-FFF2-40B4-BE49-F238E27FC236}">
                <a16:creationId xmlns:a16="http://schemas.microsoft.com/office/drawing/2014/main" id="{21F4C65D-1704-1441-99D0-5D27EEE136A7}"/>
              </a:ext>
            </a:extLst>
          </p:cNvPr>
          <p:cNvCxnSpPr>
            <a:cxnSpLocks/>
            <a:stCxn id="63" idx="2"/>
            <a:endCxn id="65" idx="0"/>
          </p:cNvCxnSpPr>
          <p:nvPr/>
        </p:nvCxnSpPr>
        <p:spPr>
          <a:xfrm rot="16200000" flipH="1">
            <a:off x="3776792" y="5510878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B0B755-14D3-5944-A864-C387117DC73C}"/>
              </a:ext>
            </a:extLst>
          </p:cNvPr>
          <p:cNvSpPr/>
          <p:nvPr/>
        </p:nvSpPr>
        <p:spPr>
          <a:xfrm>
            <a:off x="5368576" y="4018253"/>
            <a:ext cx="1719216" cy="1605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59959A8-FF8C-4F43-9F99-9D49F7E5A6F8}"/>
              </a:ext>
            </a:extLst>
          </p:cNvPr>
          <p:cNvSpPr txBox="1"/>
          <p:nvPr/>
        </p:nvSpPr>
        <p:spPr>
          <a:xfrm>
            <a:off x="6232697" y="6121398"/>
            <a:ext cx="12362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태그로 분류 가능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69" name="구부러진 연결선[U] 68">
            <a:extLst>
              <a:ext uri="{FF2B5EF4-FFF2-40B4-BE49-F238E27FC236}">
                <a16:creationId xmlns:a16="http://schemas.microsoft.com/office/drawing/2014/main" id="{AA469A51-D810-E943-A906-CEFB3EB69967}"/>
              </a:ext>
            </a:extLst>
          </p:cNvPr>
          <p:cNvCxnSpPr>
            <a:cxnSpLocks/>
            <a:stCxn id="51" idx="2"/>
            <a:endCxn id="68" idx="0"/>
          </p:cNvCxnSpPr>
          <p:nvPr/>
        </p:nvCxnSpPr>
        <p:spPr>
          <a:xfrm rot="16200000" flipH="1">
            <a:off x="6292109" y="5562692"/>
            <a:ext cx="497832" cy="61958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39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462A8539-9E29-C74E-9606-77C65B163288}"/>
              </a:ext>
            </a:extLst>
          </p:cNvPr>
          <p:cNvSpPr/>
          <p:nvPr/>
        </p:nvSpPr>
        <p:spPr>
          <a:xfrm>
            <a:off x="2154620" y="2175641"/>
            <a:ext cx="2354317" cy="235431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클라이언트</a:t>
            </a:r>
            <a:endParaRPr kumimoji="1" lang="ko-Kore-KR" altLang="en-US" sz="2000" dirty="0">
              <a:solidFill>
                <a:sysClr val="windowText" lastClr="00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19E17B3-7A31-8142-90A2-E7A35633F6B6}"/>
              </a:ext>
            </a:extLst>
          </p:cNvPr>
          <p:cNvSpPr/>
          <p:nvPr/>
        </p:nvSpPr>
        <p:spPr>
          <a:xfrm>
            <a:off x="6894786" y="2175641"/>
            <a:ext cx="2354317" cy="235431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solidFill>
                  <a:sysClr val="windowText" lastClr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서버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8D1E57-227D-6E4E-8142-AEFA7EAE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200" y="2709112"/>
            <a:ext cx="527323" cy="49442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F54776-332D-524E-AFD8-46E396986988}"/>
              </a:ext>
            </a:extLst>
          </p:cNvPr>
          <p:cNvCxnSpPr/>
          <p:nvPr/>
        </p:nvCxnSpPr>
        <p:spPr>
          <a:xfrm>
            <a:off x="4687614" y="3429000"/>
            <a:ext cx="1975945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3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A9516D-48FB-B749-A52F-CF62E43C2375}"/>
              </a:ext>
            </a:extLst>
          </p:cNvPr>
          <p:cNvSpPr/>
          <p:nvPr/>
        </p:nvSpPr>
        <p:spPr>
          <a:xfrm>
            <a:off x="1844235" y="37914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B2F42E6-C6A9-7644-9BD2-BEB34237F708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37978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51B94AA5-7261-C349-BF5D-83CC9ED42BF8}"/>
              </a:ext>
            </a:extLst>
          </p:cNvPr>
          <p:cNvSpPr/>
          <p:nvPr/>
        </p:nvSpPr>
        <p:spPr>
          <a:xfrm>
            <a:off x="4270194" y="3791408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4BB67324-1F54-C64E-91A6-374AD50EFAD4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3797817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B11C355-4983-FF4A-95F3-7548C2A167B5}"/>
              </a:ext>
            </a:extLst>
          </p:cNvPr>
          <p:cNvSpPr/>
          <p:nvPr/>
        </p:nvSpPr>
        <p:spPr>
          <a:xfrm>
            <a:off x="6967369" y="3791409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28E899F6-CE40-8A42-A8FF-BF7768CB4D13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3797817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7C6BFD-5213-6445-AC0F-8B57AF4BF533}"/>
              </a:ext>
            </a:extLst>
          </p:cNvPr>
          <p:cNvSpPr/>
          <p:nvPr/>
        </p:nvSpPr>
        <p:spPr>
          <a:xfrm>
            <a:off x="1844235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5" name="표 4">
            <a:extLst>
              <a:ext uri="{FF2B5EF4-FFF2-40B4-BE49-F238E27FC236}">
                <a16:creationId xmlns:a16="http://schemas.microsoft.com/office/drawing/2014/main" id="{461BFDF8-12EF-2F45-9EAC-CB55AF3577B3}"/>
              </a:ext>
            </a:extLst>
          </p:cNvPr>
          <p:cNvGraphicFramePr>
            <a:graphicFrameLocks noGrp="1"/>
          </p:cNvGraphicFramePr>
          <p:nvPr/>
        </p:nvGraphicFramePr>
        <p:xfrm>
          <a:off x="1844235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C5FC97-38B9-E242-9A57-136E11CCD5AF}"/>
              </a:ext>
            </a:extLst>
          </p:cNvPr>
          <p:cNvSpPr/>
          <p:nvPr/>
        </p:nvSpPr>
        <p:spPr>
          <a:xfrm>
            <a:off x="4270194" y="489833"/>
            <a:ext cx="1720059" cy="1598903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7" name="표 4">
            <a:extLst>
              <a:ext uri="{FF2B5EF4-FFF2-40B4-BE49-F238E27FC236}">
                <a16:creationId xmlns:a16="http://schemas.microsoft.com/office/drawing/2014/main" id="{025EF748-84B6-E649-9030-804FFC886DCE}"/>
              </a:ext>
            </a:extLst>
          </p:cNvPr>
          <p:cNvGraphicFramePr>
            <a:graphicFrameLocks noGrp="1"/>
          </p:cNvGraphicFramePr>
          <p:nvPr/>
        </p:nvGraphicFramePr>
        <p:xfrm>
          <a:off x="4270194" y="496242"/>
          <a:ext cx="1720059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0059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DevEvent_Tag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dev_event_id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tag_id (FK)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863C97-0BB2-584C-8AC2-F0027CDDFBE3}"/>
              </a:ext>
            </a:extLst>
          </p:cNvPr>
          <p:cNvSpPr/>
          <p:nvPr/>
        </p:nvSpPr>
        <p:spPr>
          <a:xfrm>
            <a:off x="6967369" y="489834"/>
            <a:ext cx="1448843" cy="1205586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9" name="표 4">
            <a:extLst>
              <a:ext uri="{FF2B5EF4-FFF2-40B4-BE49-F238E27FC236}">
                <a16:creationId xmlns:a16="http://schemas.microsoft.com/office/drawing/2014/main" id="{CCF6A788-B159-5C41-B8D2-4F39FD3BA310}"/>
              </a:ext>
            </a:extLst>
          </p:cNvPr>
          <p:cNvGraphicFramePr>
            <a:graphicFrameLocks noGrp="1"/>
          </p:cNvGraphicFramePr>
          <p:nvPr/>
        </p:nvGraphicFramePr>
        <p:xfrm>
          <a:off x="6967369" y="496242"/>
          <a:ext cx="1448843" cy="119917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Tag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27259A-49C1-D34F-AB6C-38CD990554DB}"/>
              </a:ext>
            </a:extLst>
          </p:cNvPr>
          <p:cNvSpPr/>
          <p:nvPr/>
        </p:nvSpPr>
        <p:spPr>
          <a:xfrm>
            <a:off x="1831546" y="49741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661E9D-5B0F-254E-B8FB-A6BE79ECA4D3}"/>
              </a:ext>
            </a:extLst>
          </p:cNvPr>
          <p:cNvSpPr txBox="1"/>
          <p:nvPr/>
        </p:nvSpPr>
        <p:spPr>
          <a:xfrm>
            <a:off x="2555967" y="58689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1" name="구부러진 연결선[U] 20">
            <a:extLst>
              <a:ext uri="{FF2B5EF4-FFF2-40B4-BE49-F238E27FC236}">
                <a16:creationId xmlns:a16="http://schemas.microsoft.com/office/drawing/2014/main" id="{D08C1AD7-0C05-784C-9C0C-F84640FF7A29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16200000" flipH="1">
            <a:off x="2687752" y="52776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03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CBA8D05-B248-D54B-852B-FB86439AD12D}"/>
              </a:ext>
            </a:extLst>
          </p:cNvPr>
          <p:cNvSpPr/>
          <p:nvPr/>
        </p:nvSpPr>
        <p:spPr>
          <a:xfrm>
            <a:off x="4512790" y="2419809"/>
            <a:ext cx="1448843" cy="1598902"/>
          </a:xfrm>
          <a:prstGeom prst="rect">
            <a:avLst/>
          </a:prstGeom>
          <a:noFill/>
          <a:effectLst>
            <a:outerShdw blurRad="50800" dist="38100" dir="42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8F4F931-711E-764F-98F4-07D85EB9C36A}"/>
              </a:ext>
            </a:extLst>
          </p:cNvPr>
          <p:cNvGraphicFramePr>
            <a:graphicFrameLocks noGrp="1"/>
          </p:cNvGraphicFramePr>
          <p:nvPr/>
        </p:nvGraphicFramePr>
        <p:xfrm>
          <a:off x="4512790" y="2426217"/>
          <a:ext cx="1448843" cy="1598904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48843">
                  <a:extLst>
                    <a:ext uri="{9D8B030D-6E8A-4147-A177-3AD203B41FA5}">
                      <a16:colId xmlns:a16="http://schemas.microsoft.com/office/drawing/2014/main" val="1862679023"/>
                    </a:ext>
                  </a:extLst>
                </a:gridCol>
              </a:tblGrid>
              <a:tr h="399726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>
                          <a:solidFill>
                            <a:schemeClr val="tx1"/>
                          </a:solidFill>
                        </a:rPr>
                        <a:t>DevEvent</a:t>
                      </a:r>
                      <a:endParaRPr lang="ko-Kore-KR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812674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id (PK)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367772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name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239007"/>
                  </a:ext>
                </a:extLst>
              </a:tr>
              <a:tr h="399726">
                <a:tc>
                  <a:txBody>
                    <a:bodyPr/>
                    <a:lstStyle/>
                    <a:p>
                      <a:r>
                        <a:rPr lang="en-US" altLang="ko-Kore-KR" sz="1600" b="0">
                          <a:solidFill>
                            <a:schemeClr val="tx1"/>
                          </a:solidFill>
                        </a:rPr>
                        <a:t> tags</a:t>
                      </a:r>
                      <a:endParaRPr lang="ko-Kore-KR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 marL="70744" marR="70744" marT="35372" marB="3537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4814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92B8539D-F31E-994F-A2F7-B490A576A20D}"/>
              </a:ext>
            </a:extLst>
          </p:cNvPr>
          <p:cNvSpPr/>
          <p:nvPr/>
        </p:nvSpPr>
        <p:spPr>
          <a:xfrm>
            <a:off x="4500101" y="3602520"/>
            <a:ext cx="1448843" cy="438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AB60F-0150-DD41-99ED-EB9EDDC4A624}"/>
              </a:ext>
            </a:extLst>
          </p:cNvPr>
          <p:cNvSpPr txBox="1"/>
          <p:nvPr/>
        </p:nvSpPr>
        <p:spPr>
          <a:xfrm>
            <a:off x="5224522" y="4497356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>
                <a:solidFill>
                  <a:srgbClr val="FF0000"/>
                </a:solidFill>
              </a:rPr>
              <a:t>ex) </a:t>
            </a:r>
            <a:r>
              <a:rPr kumimoji="1" lang="ko-Kore-KR" altLang="en-US" sz="1100">
                <a:solidFill>
                  <a:srgbClr val="FF0000"/>
                </a:solidFill>
              </a:rPr>
              <a:t>클라우드</a:t>
            </a:r>
            <a:r>
              <a:rPr kumimoji="1" lang="en-US" altLang="ko-Kore-KR" sz="1100">
                <a:solidFill>
                  <a:srgbClr val="FF0000"/>
                </a:solidFill>
              </a:rPr>
              <a:t>,</a:t>
            </a:r>
            <a:r>
              <a:rPr kumimoji="1" lang="ko-KR" altLang="en-US" sz="1100">
                <a:solidFill>
                  <a:srgbClr val="FF0000"/>
                </a:solidFill>
              </a:rPr>
              <a:t> 온라인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8" name="구부러진 연결선[U] 7">
            <a:extLst>
              <a:ext uri="{FF2B5EF4-FFF2-40B4-BE49-F238E27FC236}">
                <a16:creationId xmlns:a16="http://schemas.microsoft.com/office/drawing/2014/main" id="{543DE102-98B1-9D45-B0FB-FCDD8F4A3E9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56307" y="3906025"/>
            <a:ext cx="472235" cy="71042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35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7D0573-6824-4740-AFDF-1552AF419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24" y="2431272"/>
            <a:ext cx="4916049" cy="227962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280649D-5407-6D41-A767-AF39253D910D}"/>
              </a:ext>
            </a:extLst>
          </p:cNvPr>
          <p:cNvGrpSpPr/>
          <p:nvPr/>
        </p:nvGrpSpPr>
        <p:grpSpPr>
          <a:xfrm>
            <a:off x="1489012" y="2431272"/>
            <a:ext cx="3926730" cy="2327340"/>
            <a:chOff x="2347427" y="2561901"/>
            <a:chExt cx="3926730" cy="232734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44A0F6-CED1-EC4A-BE06-9A2D22A88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1194"/>
            <a:stretch/>
          </p:blipFill>
          <p:spPr>
            <a:xfrm>
              <a:off x="5850295" y="2561901"/>
              <a:ext cx="423862" cy="232734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9172BDE-E747-C444-B8D8-1624163AA3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223"/>
            <a:stretch/>
          </p:blipFill>
          <p:spPr>
            <a:xfrm>
              <a:off x="2347427" y="2561901"/>
              <a:ext cx="3502868" cy="2327340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863FE8B-935C-6141-BE91-F1464D3B82FE}"/>
              </a:ext>
            </a:extLst>
          </p:cNvPr>
          <p:cNvSpPr/>
          <p:nvPr/>
        </p:nvSpPr>
        <p:spPr>
          <a:xfrm>
            <a:off x="2405514" y="3464759"/>
            <a:ext cx="30969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D9F0E2-24FB-7E49-AA1D-12B4D72E5BA9}"/>
              </a:ext>
            </a:extLst>
          </p:cNvPr>
          <p:cNvSpPr/>
          <p:nvPr/>
        </p:nvSpPr>
        <p:spPr>
          <a:xfrm>
            <a:off x="2889214" y="3682474"/>
            <a:ext cx="412205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4575F-CEDD-3A43-955C-7CB8401B9FD5}"/>
              </a:ext>
            </a:extLst>
          </p:cNvPr>
          <p:cNvSpPr/>
          <p:nvPr/>
        </p:nvSpPr>
        <p:spPr>
          <a:xfrm>
            <a:off x="6344821" y="3464759"/>
            <a:ext cx="414399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D2746B-BE06-5543-9298-4EBCF134D078}"/>
              </a:ext>
            </a:extLst>
          </p:cNvPr>
          <p:cNvSpPr/>
          <p:nvPr/>
        </p:nvSpPr>
        <p:spPr>
          <a:xfrm>
            <a:off x="7574968" y="3679356"/>
            <a:ext cx="673292" cy="2603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901104-613E-C04E-82CA-9D8356630503}"/>
              </a:ext>
            </a:extLst>
          </p:cNvPr>
          <p:cNvSpPr txBox="1"/>
          <p:nvPr/>
        </p:nvSpPr>
        <p:spPr>
          <a:xfrm>
            <a:off x="2878265" y="3175526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12946-BAA9-C94A-8E5B-8C5C0DFD5E4B}"/>
              </a:ext>
            </a:extLst>
          </p:cNvPr>
          <p:cNvSpPr txBox="1"/>
          <p:nvPr/>
        </p:nvSpPr>
        <p:spPr>
          <a:xfrm>
            <a:off x="3475424" y="3464759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한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9B7A91-2324-664E-B2B3-BACA208223C4}"/>
              </a:ext>
            </a:extLst>
          </p:cNvPr>
          <p:cNvCxnSpPr>
            <a:cxnSpLocks/>
            <a:stCxn id="8" idx="0"/>
            <a:endCxn id="12" idx="1"/>
          </p:cNvCxnSpPr>
          <p:nvPr/>
        </p:nvCxnSpPr>
        <p:spPr>
          <a:xfrm flipV="1">
            <a:off x="2560362" y="3306331"/>
            <a:ext cx="317903" cy="158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D150C47-0D25-DF45-896F-FFAE38C74866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301419" y="3679356"/>
            <a:ext cx="281363" cy="1333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33B3556-02FB-1D45-97E9-1E5D320EE5D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52021" y="3301103"/>
            <a:ext cx="301419" cy="163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CA38E83-3A9C-AF46-8462-163C035EDB6E}"/>
              </a:ext>
            </a:extLst>
          </p:cNvPr>
          <p:cNvSpPr txBox="1"/>
          <p:nvPr/>
        </p:nvSpPr>
        <p:spPr>
          <a:xfrm>
            <a:off x="6902588" y="3166195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63CC96-24AF-404B-A9BE-4231791E93F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7911614" y="3464759"/>
            <a:ext cx="336646" cy="214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7A1175F-F14E-FA4B-AB2F-91C0A4A620E9}"/>
              </a:ext>
            </a:extLst>
          </p:cNvPr>
          <p:cNvSpPr txBox="1"/>
          <p:nvPr/>
        </p:nvSpPr>
        <p:spPr>
          <a:xfrm>
            <a:off x="8186837" y="3262436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>
                <a:solidFill>
                  <a:srgbClr val="FF0000"/>
                </a:solidFill>
              </a:rPr>
              <a:t>여러 개</a:t>
            </a:r>
            <a:endParaRPr kumimoji="1" lang="ko-Kore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07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54BAD0-0920-C147-B096-296050B844B8}"/>
              </a:ext>
            </a:extLst>
          </p:cNvPr>
          <p:cNvGrpSpPr/>
          <p:nvPr/>
        </p:nvGrpSpPr>
        <p:grpSpPr>
          <a:xfrm>
            <a:off x="6726673" y="1586091"/>
            <a:ext cx="2167072" cy="2753777"/>
            <a:chOff x="4118225" y="355600"/>
            <a:chExt cx="3309991" cy="4206126"/>
          </a:xfrm>
        </p:grpSpPr>
        <p:pic>
          <p:nvPicPr>
            <p:cNvPr id="7" name="그림 6" descr="텍스트, 테이블, 앉아있는, 전자기기이(가) 표시된 사진&#10;&#10;자동 생성된 설명">
              <a:extLst>
                <a:ext uri="{FF2B5EF4-FFF2-40B4-BE49-F238E27FC236}">
                  <a16:creationId xmlns:a16="http://schemas.microsoft.com/office/drawing/2014/main" id="{6777EE23-3EBC-F548-8304-E48F540A62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382" b="23296"/>
            <a:stretch/>
          </p:blipFill>
          <p:spPr>
            <a:xfrm>
              <a:off x="4118225" y="1467442"/>
              <a:ext cx="3309991" cy="309428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C78F551-B6FE-B549-916F-9F86B58F7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3"/>
            <a:stretch/>
          </p:blipFill>
          <p:spPr>
            <a:xfrm>
              <a:off x="4663032" y="355600"/>
              <a:ext cx="2220376" cy="1111842"/>
            </a:xfrm>
            <a:prstGeom prst="rect">
              <a:avLst/>
            </a:prstGeom>
          </p:spPr>
        </p:pic>
        <p:sp>
          <p:nvSpPr>
            <p:cNvPr id="13" name="십자형[C] 12">
              <a:extLst>
                <a:ext uri="{FF2B5EF4-FFF2-40B4-BE49-F238E27FC236}">
                  <a16:creationId xmlns:a16="http://schemas.microsoft.com/office/drawing/2014/main" id="{F4723547-65B3-5449-B3A0-7AAA2C65DAE6}"/>
                </a:ext>
              </a:extLst>
            </p:cNvPr>
            <p:cNvSpPr/>
            <p:nvPr/>
          </p:nvSpPr>
          <p:spPr>
            <a:xfrm>
              <a:off x="5664200" y="1378542"/>
              <a:ext cx="521100" cy="501058"/>
            </a:xfrm>
            <a:prstGeom prst="plus">
              <a:avLst>
                <a:gd name="adj" fmla="val 39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63F67DF-4743-9447-9C99-D16396831BBC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949AD25-E00E-2E46-B9E4-88B79795B078}"/>
              </a:ext>
            </a:extLst>
          </p:cNvPr>
          <p:cNvGrpSpPr/>
          <p:nvPr/>
        </p:nvGrpSpPr>
        <p:grpSpPr>
          <a:xfrm>
            <a:off x="3473701" y="3005488"/>
            <a:ext cx="1050283" cy="630454"/>
            <a:chOff x="3473701" y="3005488"/>
            <a:chExt cx="1050283" cy="630454"/>
          </a:xfrm>
        </p:grpSpPr>
        <p:pic>
          <p:nvPicPr>
            <p:cNvPr id="17" name="그래픽 16" descr="남자 단색으로 채워진">
              <a:extLst>
                <a:ext uri="{FF2B5EF4-FFF2-40B4-BE49-F238E27FC236}">
                  <a16:creationId xmlns:a16="http://schemas.microsoft.com/office/drawing/2014/main" id="{3ADB80F9-67EC-FF43-8A8B-A11641D87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3701" y="3005488"/>
              <a:ext cx="630454" cy="630454"/>
            </a:xfrm>
            <a:prstGeom prst="rect">
              <a:avLst/>
            </a:prstGeom>
          </p:spPr>
        </p:pic>
        <p:pic>
          <p:nvPicPr>
            <p:cNvPr id="24" name="그래픽 23" descr="인터넷 단색으로 채워진">
              <a:extLst>
                <a:ext uri="{FF2B5EF4-FFF2-40B4-BE49-F238E27FC236}">
                  <a16:creationId xmlns:a16="http://schemas.microsoft.com/office/drawing/2014/main" id="{DB45DA59-7680-0C49-AAA6-57E3633B7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08923" y="3063185"/>
              <a:ext cx="515061" cy="515061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CD8CFA-4AFF-754A-80C4-E827669AAA59}"/>
              </a:ext>
            </a:extLst>
          </p:cNvPr>
          <p:cNvSpPr/>
          <p:nvPr/>
        </p:nvSpPr>
        <p:spPr>
          <a:xfrm>
            <a:off x="2558144" y="1371600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297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BBDF478B-C55F-5044-A9E1-8F77D37CC714}"/>
              </a:ext>
            </a:extLst>
          </p:cNvPr>
          <p:cNvGrpSpPr/>
          <p:nvPr/>
        </p:nvGrpSpPr>
        <p:grpSpPr>
          <a:xfrm>
            <a:off x="-1763944" y="-971804"/>
            <a:ext cx="3822700" cy="2805818"/>
            <a:chOff x="3784600" y="1651882"/>
            <a:chExt cx="3822700" cy="2805818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A3120036-8593-0C4B-836F-CEED3AC96247}"/>
                </a:ext>
              </a:extLst>
            </p:cNvPr>
            <p:cNvSpPr/>
            <p:nvPr/>
          </p:nvSpPr>
          <p:spPr>
            <a:xfrm>
              <a:off x="4305300" y="2120900"/>
              <a:ext cx="3302000" cy="2336800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026" name="Picture 2" descr="CloudExchange-ec2">
              <a:extLst>
                <a:ext uri="{FF2B5EF4-FFF2-40B4-BE49-F238E27FC236}">
                  <a16:creationId xmlns:a16="http://schemas.microsoft.com/office/drawing/2014/main" id="{75AD83FA-68D4-3041-96A9-F7A6639295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3784600" y="1651882"/>
              <a:ext cx="1003300" cy="1065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9288140-BF46-CF4F-BC13-A2FEBB813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33"/>
            <a:stretch/>
          </p:blipFill>
          <p:spPr>
            <a:xfrm>
              <a:off x="6706847" y="1885930"/>
              <a:ext cx="887753" cy="4445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C48934-FE83-4841-955F-78862C92D671}"/>
                </a:ext>
              </a:extLst>
            </p:cNvPr>
            <p:cNvSpPr txBox="1"/>
            <p:nvPr/>
          </p:nvSpPr>
          <p:spPr>
            <a:xfrm>
              <a:off x="5081541" y="2781468"/>
              <a:ext cx="174951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6000" spc="300">
                  <a:solidFill>
                    <a:schemeClr val="bg2">
                      <a:lumMod val="25000"/>
                    </a:schemeClr>
                  </a:solidFill>
                </a:rPr>
                <a:t>WAS</a:t>
              </a:r>
              <a:endParaRPr kumimoji="1" lang="ko-Kore-KR" altLang="en-US" sz="6000" spc="30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CDC6E860-AA9C-734E-BF9C-5DEBA157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143" y="2002589"/>
            <a:ext cx="3231868" cy="2471427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86414FC-18BA-454F-A536-757033A138C5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931C1DA-7346-5444-B1F1-CA18FB70CCCC}"/>
              </a:ext>
            </a:extLst>
          </p:cNvPr>
          <p:cNvGrpSpPr/>
          <p:nvPr/>
        </p:nvGrpSpPr>
        <p:grpSpPr>
          <a:xfrm>
            <a:off x="3473701" y="3005488"/>
            <a:ext cx="1050283" cy="630454"/>
            <a:chOff x="3473701" y="3005488"/>
            <a:chExt cx="1050283" cy="630454"/>
          </a:xfrm>
        </p:grpSpPr>
        <p:pic>
          <p:nvPicPr>
            <p:cNvPr id="27" name="그래픽 26" descr="남자 단색으로 채워진">
              <a:extLst>
                <a:ext uri="{FF2B5EF4-FFF2-40B4-BE49-F238E27FC236}">
                  <a16:creationId xmlns:a16="http://schemas.microsoft.com/office/drawing/2014/main" id="{677C3597-B56C-AE41-A5EB-00B399262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73701" y="3005488"/>
              <a:ext cx="630454" cy="630454"/>
            </a:xfrm>
            <a:prstGeom prst="rect">
              <a:avLst/>
            </a:prstGeom>
          </p:spPr>
        </p:pic>
        <p:pic>
          <p:nvPicPr>
            <p:cNvPr id="28" name="그래픽 27" descr="인터넷 단색으로 채워진">
              <a:extLst>
                <a:ext uri="{FF2B5EF4-FFF2-40B4-BE49-F238E27FC236}">
                  <a16:creationId xmlns:a16="http://schemas.microsoft.com/office/drawing/2014/main" id="{F1B88BC5-391A-714B-B08C-99383A489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08923" y="3063185"/>
              <a:ext cx="515061" cy="515061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DCE702-115F-D84A-8C41-9A7B4CBD65B8}"/>
              </a:ext>
            </a:extLst>
          </p:cNvPr>
          <p:cNvSpPr/>
          <p:nvPr/>
        </p:nvSpPr>
        <p:spPr>
          <a:xfrm>
            <a:off x="2558144" y="1502227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8881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9D53C28-1296-3F47-A924-88A28E33CD20}"/>
              </a:ext>
            </a:extLst>
          </p:cNvPr>
          <p:cNvGrpSpPr/>
          <p:nvPr/>
        </p:nvGrpSpPr>
        <p:grpSpPr>
          <a:xfrm>
            <a:off x="2853330" y="2991769"/>
            <a:ext cx="1670654" cy="630454"/>
            <a:chOff x="2853330" y="3005488"/>
            <a:chExt cx="1670654" cy="630454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3FE1DC1-6044-434E-A2AD-9D60FD5C72D8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18" name="그래픽 17" descr="남자 단색으로 채워진">
                <a:extLst>
                  <a:ext uri="{FF2B5EF4-FFF2-40B4-BE49-F238E27FC236}">
                    <a16:creationId xmlns:a16="http://schemas.microsoft.com/office/drawing/2014/main" id="{485FFFAC-33B4-B445-9B8F-CD4EF8711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19" name="그래픽 18" descr="인터넷 단색으로 채워진">
                <a:extLst>
                  <a:ext uri="{FF2B5EF4-FFF2-40B4-BE49-F238E27FC236}">
                    <a16:creationId xmlns:a16="http://schemas.microsoft.com/office/drawing/2014/main" id="{9E175184-C811-C94B-AFB2-FD0B4B153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14" name="그래픽 13" descr="남자 단색으로 채워진">
              <a:extLst>
                <a:ext uri="{FF2B5EF4-FFF2-40B4-BE49-F238E27FC236}">
                  <a16:creationId xmlns:a16="http://schemas.microsoft.com/office/drawing/2014/main" id="{A92083B1-89BA-6B4B-92EA-A69A34970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15" name="그래픽 14" descr="남자 단색으로 채워진">
              <a:extLst>
                <a:ext uri="{FF2B5EF4-FFF2-40B4-BE49-F238E27FC236}">
                  <a16:creationId xmlns:a16="http://schemas.microsoft.com/office/drawing/2014/main" id="{32DB55E4-95F9-3345-9D69-D6006B57E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CF9E7B6D-2820-9240-AD0F-192C093B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143" y="2002589"/>
            <a:ext cx="3231868" cy="2471427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6DA1C6-B8F7-E54E-832B-D3CC5549D918}"/>
              </a:ext>
            </a:extLst>
          </p:cNvPr>
          <p:cNvCxnSpPr>
            <a:cxnSpLocks/>
          </p:cNvCxnSpPr>
          <p:nvPr/>
        </p:nvCxnSpPr>
        <p:spPr>
          <a:xfrm>
            <a:off x="5034013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1462B2-9FE7-3D4E-AEF2-26CA649878E9}"/>
              </a:ext>
            </a:extLst>
          </p:cNvPr>
          <p:cNvSpPr/>
          <p:nvPr/>
        </p:nvSpPr>
        <p:spPr>
          <a:xfrm>
            <a:off x="2558144" y="1502227"/>
            <a:ext cx="73043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래픽 11" descr="불꽃 단색으로 채워진">
            <a:extLst>
              <a:ext uri="{FF2B5EF4-FFF2-40B4-BE49-F238E27FC236}">
                <a16:creationId xmlns:a16="http://schemas.microsoft.com/office/drawing/2014/main" id="{2B087002-C73A-7448-9BFC-A095C3B9F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4756" y="2419012"/>
            <a:ext cx="630454" cy="630454"/>
          </a:xfrm>
          <a:prstGeom prst="rect">
            <a:avLst/>
          </a:prstGeom>
        </p:spPr>
      </p:pic>
      <p:pic>
        <p:nvPicPr>
          <p:cNvPr id="13" name="그래픽 12" descr="불꽃 단색으로 채워진">
            <a:extLst>
              <a:ext uri="{FF2B5EF4-FFF2-40B4-BE49-F238E27FC236}">
                <a16:creationId xmlns:a16="http://schemas.microsoft.com/office/drawing/2014/main" id="{0B3B1F80-4222-B94E-9D70-BBA4D10198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65254" y="2689642"/>
            <a:ext cx="452157" cy="4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6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E147795-9F0F-BB49-96C0-659B8F35B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37" y="2022375"/>
            <a:ext cx="1485900" cy="11362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9E46F-E03E-014C-B037-20F7E4355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337" y="3406675"/>
            <a:ext cx="1485900" cy="1136276"/>
          </a:xfrm>
          <a:prstGeom prst="rect">
            <a:avLst/>
          </a:prstGeom>
        </p:spPr>
      </p:pic>
      <p:pic>
        <p:nvPicPr>
          <p:cNvPr id="2050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21D41751-9678-D44C-8A84-59EF38F7C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37" y="2872017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A447D6-F546-9344-81B3-A7DFA249FFB2}"/>
              </a:ext>
            </a:extLst>
          </p:cNvPr>
          <p:cNvSpPr txBox="1"/>
          <p:nvPr/>
        </p:nvSpPr>
        <p:spPr>
          <a:xfrm>
            <a:off x="9265028" y="367876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F2E97C-3EB9-DD47-AB3F-E57FC297A073}"/>
              </a:ext>
            </a:extLst>
          </p:cNvPr>
          <p:cNvGrpSpPr/>
          <p:nvPr/>
        </p:nvGrpSpPr>
        <p:grpSpPr>
          <a:xfrm>
            <a:off x="5209474" y="3034757"/>
            <a:ext cx="481263" cy="481263"/>
            <a:chOff x="4552750" y="2826096"/>
            <a:chExt cx="909843" cy="909843"/>
          </a:xfrm>
        </p:grpSpPr>
        <p:pic>
          <p:nvPicPr>
            <p:cNvPr id="2052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01742029-F7D8-094C-BABD-155ACBF05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DF66894-D3DE-1E49-BCAF-8515C5BC95D3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88D7008-137A-7E4F-B1A5-C5F3F646F7EF}"/>
              </a:ext>
            </a:extLst>
          </p:cNvPr>
          <p:cNvSpPr txBox="1"/>
          <p:nvPr/>
        </p:nvSpPr>
        <p:spPr>
          <a:xfrm>
            <a:off x="4844811" y="3555650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461D8B-E460-6146-965B-59A091FE6C43}"/>
              </a:ext>
            </a:extLst>
          </p:cNvPr>
          <p:cNvCxnSpPr>
            <a:cxnSpLocks/>
            <a:stCxn id="15" idx="6"/>
            <a:endCxn id="9" idx="1"/>
          </p:cNvCxnSpPr>
          <p:nvPr/>
        </p:nvCxnSpPr>
        <p:spPr>
          <a:xfrm flipV="1">
            <a:off x="5690737" y="2590513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58AEE27-3F21-3945-88B2-523AB1AA45DC}"/>
              </a:ext>
            </a:extLst>
          </p:cNvPr>
          <p:cNvCxnSpPr>
            <a:stCxn id="15" idx="6"/>
            <a:endCxn id="10" idx="1"/>
          </p:cNvCxnSpPr>
          <p:nvPr/>
        </p:nvCxnSpPr>
        <p:spPr>
          <a:xfrm>
            <a:off x="5690737" y="3275389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E34206E-6658-D34A-9B5C-37A0AE59C832}"/>
              </a:ext>
            </a:extLst>
          </p:cNvPr>
          <p:cNvCxnSpPr>
            <a:cxnSpLocks/>
            <a:stCxn id="9" idx="3"/>
            <a:endCxn id="2050" idx="1"/>
          </p:cNvCxnSpPr>
          <p:nvPr/>
        </p:nvCxnSpPr>
        <p:spPr>
          <a:xfrm>
            <a:off x="8167237" y="2590513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1D85A9C-BE7E-0245-9B2B-CB10C633B1F4}"/>
              </a:ext>
            </a:extLst>
          </p:cNvPr>
          <p:cNvCxnSpPr>
            <a:cxnSpLocks/>
            <a:stCxn id="10" idx="3"/>
            <a:endCxn id="2050" idx="1"/>
          </p:cNvCxnSpPr>
          <p:nvPr/>
        </p:nvCxnSpPr>
        <p:spPr>
          <a:xfrm flipV="1">
            <a:off x="8167237" y="3275389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791AF4F-B630-6E43-9450-BC08C38E8817}"/>
              </a:ext>
            </a:extLst>
          </p:cNvPr>
          <p:cNvCxnSpPr>
            <a:cxnSpLocks/>
          </p:cNvCxnSpPr>
          <p:nvPr/>
        </p:nvCxnSpPr>
        <p:spPr>
          <a:xfrm>
            <a:off x="3358911" y="3330341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F5083FC-FD36-094D-8EAC-8B3AF3ABEE20}"/>
              </a:ext>
            </a:extLst>
          </p:cNvPr>
          <p:cNvGrpSpPr/>
          <p:nvPr/>
        </p:nvGrpSpPr>
        <p:grpSpPr>
          <a:xfrm>
            <a:off x="1178228" y="3005488"/>
            <a:ext cx="1670654" cy="630454"/>
            <a:chOff x="2853330" y="3005488"/>
            <a:chExt cx="1670654" cy="63045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F050F64-9FBD-3B4E-9AB2-9435137C5617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51" name="그래픽 50" descr="남자 단색으로 채워진">
                <a:extLst>
                  <a:ext uri="{FF2B5EF4-FFF2-40B4-BE49-F238E27FC236}">
                    <a16:creationId xmlns:a16="http://schemas.microsoft.com/office/drawing/2014/main" id="{2F3E093F-C31D-434A-ABB6-D1EDC3AFF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52" name="그래픽 51" descr="인터넷 단색으로 채워진">
                <a:extLst>
                  <a:ext uri="{FF2B5EF4-FFF2-40B4-BE49-F238E27FC236}">
                    <a16:creationId xmlns:a16="http://schemas.microsoft.com/office/drawing/2014/main" id="{447D9FE1-C29F-914E-9ADA-8C76BCEFC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DB0535BC-F16E-A74C-8196-26531D3C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9327841-DA30-5742-89BD-0909C8034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E98630-074B-BA4A-9BE3-D35CBB404D79}"/>
              </a:ext>
            </a:extLst>
          </p:cNvPr>
          <p:cNvSpPr/>
          <p:nvPr/>
        </p:nvSpPr>
        <p:spPr>
          <a:xfrm>
            <a:off x="870857" y="1502227"/>
            <a:ext cx="9437914" cy="3624943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0350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65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9390156" y="41022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334602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4969939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stCxn id="11" idx="6"/>
            <a:endCxn id="5" idx="1"/>
          </p:cNvCxnSpPr>
          <p:nvPr/>
        </p:nvCxnSpPr>
        <p:spPr>
          <a:xfrm flipV="1">
            <a:off x="58158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58158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923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2923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9355155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9355155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8292365" y="2069432"/>
            <a:ext cx="990600" cy="761127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8256270" y="2069432"/>
            <a:ext cx="1026695" cy="221750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9F8AA2-32EE-ED41-8E1B-198BA26C0B1D}"/>
              </a:ext>
            </a:extLst>
          </p:cNvPr>
          <p:cNvCxnSpPr>
            <a:cxnSpLocks/>
          </p:cNvCxnSpPr>
          <p:nvPr/>
        </p:nvCxnSpPr>
        <p:spPr>
          <a:xfrm>
            <a:off x="3476415" y="3794007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4F69703-8E64-2748-A16F-685FAA1EF4BE}"/>
              </a:ext>
            </a:extLst>
          </p:cNvPr>
          <p:cNvGrpSpPr/>
          <p:nvPr/>
        </p:nvGrpSpPr>
        <p:grpSpPr>
          <a:xfrm>
            <a:off x="1295732" y="3469154"/>
            <a:ext cx="1670654" cy="630454"/>
            <a:chOff x="2853330" y="3005488"/>
            <a:chExt cx="1670654" cy="63045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8F49BD7-6AA8-A44C-8CB1-17682EFC1F94}"/>
                </a:ext>
              </a:extLst>
            </p:cNvPr>
            <p:cNvGrpSpPr/>
            <p:nvPr/>
          </p:nvGrpSpPr>
          <p:grpSpPr>
            <a:xfrm>
              <a:off x="3473701" y="3005488"/>
              <a:ext cx="1050283" cy="630454"/>
              <a:chOff x="3473701" y="3005488"/>
              <a:chExt cx="1050283" cy="630454"/>
            </a:xfrm>
          </p:grpSpPr>
          <p:pic>
            <p:nvPicPr>
              <p:cNvPr id="42" name="그래픽 41" descr="남자 단색으로 채워진">
                <a:extLst>
                  <a:ext uri="{FF2B5EF4-FFF2-40B4-BE49-F238E27FC236}">
                    <a16:creationId xmlns:a16="http://schemas.microsoft.com/office/drawing/2014/main" id="{3CB545DC-6533-1D43-A4FD-9BA0CE4AC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73701" y="3005488"/>
                <a:ext cx="630454" cy="630454"/>
              </a:xfrm>
              <a:prstGeom prst="rect">
                <a:avLst/>
              </a:prstGeom>
            </p:spPr>
          </p:pic>
          <p:pic>
            <p:nvPicPr>
              <p:cNvPr id="43" name="그래픽 42" descr="인터넷 단색으로 채워진">
                <a:extLst>
                  <a:ext uri="{FF2B5EF4-FFF2-40B4-BE49-F238E27FC236}">
                    <a16:creationId xmlns:a16="http://schemas.microsoft.com/office/drawing/2014/main" id="{31A87A67-B2AA-7A4F-B2D9-EE22C16F9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08923" y="3063185"/>
                <a:ext cx="515061" cy="515061"/>
              </a:xfrm>
              <a:prstGeom prst="rect">
                <a:avLst/>
              </a:prstGeom>
            </p:spPr>
          </p:pic>
        </p:grpSp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D4CCF979-A8E5-1846-A63F-F719AD5C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58283" y="3005488"/>
              <a:ext cx="630454" cy="630454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2842581F-D388-584B-AFDA-26D1A4B5F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53330" y="3005488"/>
              <a:ext cx="630454" cy="630454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4FFF2F3-FF24-1241-910A-5D4A7B874516}"/>
              </a:ext>
            </a:extLst>
          </p:cNvPr>
          <p:cNvSpPr/>
          <p:nvPr/>
        </p:nvSpPr>
        <p:spPr>
          <a:xfrm>
            <a:off x="870857" y="1502227"/>
            <a:ext cx="9437914" cy="385354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BFB341-A53E-6B4A-9421-03F2EBBB2846}"/>
              </a:ext>
            </a:extLst>
          </p:cNvPr>
          <p:cNvSpPr txBox="1"/>
          <p:nvPr/>
        </p:nvSpPr>
        <p:spPr>
          <a:xfrm>
            <a:off x="702491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97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465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965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9390156" y="410227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DB</a:t>
            </a:r>
            <a:endParaRPr kumimoji="1" lang="ko-Kore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334602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4969939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stCxn id="11" idx="6"/>
            <a:endCxn id="5" idx="1"/>
          </p:cNvCxnSpPr>
          <p:nvPr/>
        </p:nvCxnSpPr>
        <p:spPr>
          <a:xfrm flipV="1">
            <a:off x="58158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58158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292365" y="3014024"/>
            <a:ext cx="990600" cy="684876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292365" y="3698900"/>
            <a:ext cx="990600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9355155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9355155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8292365" y="2069432"/>
            <a:ext cx="990600" cy="761127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8256270" y="2069432"/>
            <a:ext cx="1026695" cy="221750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 descr="불꽃 단색으로 채워진">
            <a:extLst>
              <a:ext uri="{FF2B5EF4-FFF2-40B4-BE49-F238E27FC236}">
                <a16:creationId xmlns:a16="http://schemas.microsoft.com/office/drawing/2014/main" id="{6A23109B-30C9-B84E-8E25-2402A0BB3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7297" y="2915309"/>
            <a:ext cx="630454" cy="630454"/>
          </a:xfrm>
          <a:prstGeom prst="rect">
            <a:avLst/>
          </a:prstGeom>
        </p:spPr>
      </p:pic>
      <p:pic>
        <p:nvPicPr>
          <p:cNvPr id="24" name="그래픽 23" descr="불꽃 단색으로 채워진">
            <a:extLst>
              <a:ext uri="{FF2B5EF4-FFF2-40B4-BE49-F238E27FC236}">
                <a16:creationId xmlns:a16="http://schemas.microsoft.com/office/drawing/2014/main" id="{6D9F596F-DDEB-7C45-90BE-686DD46BD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77795" y="3185939"/>
            <a:ext cx="452157" cy="452157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2CA284-7DA0-E244-8848-F8D971EC7270}"/>
              </a:ext>
            </a:extLst>
          </p:cNvPr>
          <p:cNvCxnSpPr>
            <a:cxnSpLocks/>
          </p:cNvCxnSpPr>
          <p:nvPr/>
        </p:nvCxnSpPr>
        <p:spPr>
          <a:xfrm>
            <a:off x="3488114" y="3776774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0924E1-135F-1A45-9382-D97091F27D15}"/>
              </a:ext>
            </a:extLst>
          </p:cNvPr>
          <p:cNvGrpSpPr/>
          <p:nvPr/>
        </p:nvGrpSpPr>
        <p:grpSpPr>
          <a:xfrm>
            <a:off x="1438357" y="3295528"/>
            <a:ext cx="1539728" cy="864721"/>
            <a:chOff x="1438357" y="3295528"/>
            <a:chExt cx="1539728" cy="864721"/>
          </a:xfrm>
        </p:grpSpPr>
        <p:pic>
          <p:nvPicPr>
            <p:cNvPr id="32" name="그래픽 31" descr="남자 단색으로 채워진">
              <a:extLst>
                <a:ext uri="{FF2B5EF4-FFF2-40B4-BE49-F238E27FC236}">
                  <a16:creationId xmlns:a16="http://schemas.microsoft.com/office/drawing/2014/main" id="{B130619F-946A-0043-AA0C-2715BD75B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3" name="그래픽 32" descr="인터넷 단색으로 채워진">
              <a:extLst>
                <a:ext uri="{FF2B5EF4-FFF2-40B4-BE49-F238E27FC236}">
                  <a16:creationId xmlns:a16="http://schemas.microsoft.com/office/drawing/2014/main" id="{5A01B725-6137-7E49-A5F8-0C204A31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30" name="그래픽 29" descr="남자 단색으로 채워진">
              <a:extLst>
                <a:ext uri="{FF2B5EF4-FFF2-40B4-BE49-F238E27FC236}">
                  <a16:creationId xmlns:a16="http://schemas.microsoft.com/office/drawing/2014/main" id="{53BF19CE-2E11-F745-8698-F61A4ECB4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31" name="그래픽 30" descr="남자 단색으로 채워진">
              <a:extLst>
                <a:ext uri="{FF2B5EF4-FFF2-40B4-BE49-F238E27FC236}">
                  <a16:creationId xmlns:a16="http://schemas.microsoft.com/office/drawing/2014/main" id="{BBAE6079-2669-CB47-A9EE-DB8EC398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34" name="그래픽 33" descr="남자 단색으로 채워진">
              <a:extLst>
                <a:ext uri="{FF2B5EF4-FFF2-40B4-BE49-F238E27FC236}">
                  <a16:creationId xmlns:a16="http://schemas.microsoft.com/office/drawing/2014/main" id="{0F575C4B-F463-B342-89FA-2EE7D1494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35" name="그래픽 34" descr="남자 단색으로 채워진">
              <a:extLst>
                <a:ext uri="{FF2B5EF4-FFF2-40B4-BE49-F238E27FC236}">
                  <a16:creationId xmlns:a16="http://schemas.microsoft.com/office/drawing/2014/main" id="{8616E45E-38D8-A241-8D56-590F3BAF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36" name="그래픽 35" descr="남자 단색으로 채워진">
              <a:extLst>
                <a:ext uri="{FF2B5EF4-FFF2-40B4-BE49-F238E27FC236}">
                  <a16:creationId xmlns:a16="http://schemas.microsoft.com/office/drawing/2014/main" id="{9D95C539-4705-864D-AF2E-1F7806C4E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AB6DF9-2142-EC4A-B09A-E68CA43E8409}"/>
              </a:ext>
            </a:extLst>
          </p:cNvPr>
          <p:cNvSpPr/>
          <p:nvPr/>
        </p:nvSpPr>
        <p:spPr>
          <a:xfrm>
            <a:off x="870857" y="1502227"/>
            <a:ext cx="9437914" cy="385354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C966E5-FCE2-AE4B-B65B-87BA44D06F69}"/>
              </a:ext>
            </a:extLst>
          </p:cNvPr>
          <p:cNvSpPr txBox="1"/>
          <p:nvPr/>
        </p:nvSpPr>
        <p:spPr>
          <a:xfrm>
            <a:off x="702491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84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2532" y="1726570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10452532" y="2138109"/>
            <a:ext cx="575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Redis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9051841" y="2069433"/>
            <a:ext cx="1328501" cy="813305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9050825" y="2069432"/>
            <a:ext cx="1329517" cy="2102155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5538FE-BA25-6D43-871A-1A6D765627B3}"/>
              </a:ext>
            </a:extLst>
          </p:cNvPr>
          <p:cNvGrpSpPr/>
          <p:nvPr/>
        </p:nvGrpSpPr>
        <p:grpSpPr>
          <a:xfrm>
            <a:off x="555504" y="3306866"/>
            <a:ext cx="1539728" cy="864721"/>
            <a:chOff x="1438357" y="3295528"/>
            <a:chExt cx="1539728" cy="864721"/>
          </a:xfrm>
        </p:grpSpPr>
        <p:pic>
          <p:nvPicPr>
            <p:cNvPr id="38" name="그래픽 37" descr="남자 단색으로 채워진">
              <a:extLst>
                <a:ext uri="{FF2B5EF4-FFF2-40B4-BE49-F238E27FC236}">
                  <a16:creationId xmlns:a16="http://schemas.microsoft.com/office/drawing/2014/main" id="{4BA457DE-DBCC-5A4C-A49E-7EE83C99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9" name="그래픽 38" descr="인터넷 단색으로 채워진">
              <a:extLst>
                <a:ext uri="{FF2B5EF4-FFF2-40B4-BE49-F238E27FC236}">
                  <a16:creationId xmlns:a16="http://schemas.microsoft.com/office/drawing/2014/main" id="{D35FAA85-317A-2D4A-92B9-3442A047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72C49A24-5A50-4D41-8C67-ECC101F9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3C9050E9-258D-B449-ABC6-B42C3808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42" name="그래픽 41" descr="남자 단색으로 채워진">
              <a:extLst>
                <a:ext uri="{FF2B5EF4-FFF2-40B4-BE49-F238E27FC236}">
                  <a16:creationId xmlns:a16="http://schemas.microsoft.com/office/drawing/2014/main" id="{F4347541-BC63-484A-9257-E948F2DE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43" name="그래픽 42" descr="남자 단색으로 채워진">
              <a:extLst>
                <a:ext uri="{FF2B5EF4-FFF2-40B4-BE49-F238E27FC236}">
                  <a16:creationId xmlns:a16="http://schemas.microsoft.com/office/drawing/2014/main" id="{4D66FC9F-8396-CD4E-86ED-EE269C21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44" name="그래픽 43" descr="남자 단색으로 채워진">
              <a:extLst>
                <a:ext uri="{FF2B5EF4-FFF2-40B4-BE49-F238E27FC236}">
                  <a16:creationId xmlns:a16="http://schemas.microsoft.com/office/drawing/2014/main" id="{D1BB648F-3F93-CB48-B45B-7D4E6305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63047"/>
            <a:ext cx="11527971" cy="60071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A7FA284-9064-214F-9B18-1D633E287059}"/>
              </a:ext>
            </a:extLst>
          </p:cNvPr>
          <p:cNvSpPr txBox="1"/>
          <p:nvPr/>
        </p:nvSpPr>
        <p:spPr>
          <a:xfrm>
            <a:off x="7757251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4A2B51A-8AF9-6040-8237-FF680FBE171F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85" name="Picture 2" descr="Apache kafka 개요">
              <a:extLst>
                <a:ext uri="{FF2B5EF4-FFF2-40B4-BE49-F238E27FC236}">
                  <a16:creationId xmlns:a16="http://schemas.microsoft.com/office/drawing/2014/main" id="{63EB2EB4-D925-6747-B406-668742DDFE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0A13821-EFEE-3645-BED8-8882C970EDB6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8" name="직선 연결선[R] 87">
                <a:extLst>
                  <a:ext uri="{FF2B5EF4-FFF2-40B4-BE49-F238E27FC236}">
                    <a16:creationId xmlns:a16="http://schemas.microsoft.com/office/drawing/2014/main" id="{6E53C15B-17F2-EE48-9C7A-29B534894E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[R] 91">
                <a:extLst>
                  <a:ext uri="{FF2B5EF4-FFF2-40B4-BE49-F238E27FC236}">
                    <a16:creationId xmlns:a16="http://schemas.microsoft.com/office/drawing/2014/main" id="{12308B4B-102F-C142-8F0C-B5E91F6875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D4846B-A99E-CA46-B6B0-3D921AE0EA16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4184325-FE50-7147-94EC-35E8E88DD16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1DDBD319-18C1-E747-AADE-BEFAABCCB6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1820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4BD98C-57E2-D34A-B011-D90D9304C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898650"/>
            <a:ext cx="2946400" cy="30607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9508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B] Redis 란? (feat. Memcached)">
            <a:extLst>
              <a:ext uri="{FF2B5EF4-FFF2-40B4-BE49-F238E27FC236}">
                <a16:creationId xmlns:a16="http://schemas.microsoft.com/office/drawing/2014/main" id="{94D3C62D-15D7-8540-B063-4E81EF053A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940A0E7-D362-194D-A88F-BF9AEBAEA9FE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E914C9-7B1A-E549-81FC-79F92A922576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3AE823A-D00B-AA4E-8DBA-7694EDD5D369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F5538FE-BA25-6D43-871A-1A6D765627B3}"/>
              </a:ext>
            </a:extLst>
          </p:cNvPr>
          <p:cNvGrpSpPr/>
          <p:nvPr/>
        </p:nvGrpSpPr>
        <p:grpSpPr>
          <a:xfrm>
            <a:off x="555504" y="3306866"/>
            <a:ext cx="1539728" cy="864721"/>
            <a:chOff x="1438357" y="3295528"/>
            <a:chExt cx="1539728" cy="864721"/>
          </a:xfrm>
        </p:grpSpPr>
        <p:pic>
          <p:nvPicPr>
            <p:cNvPr id="38" name="그래픽 37" descr="남자 단색으로 채워진">
              <a:extLst>
                <a:ext uri="{FF2B5EF4-FFF2-40B4-BE49-F238E27FC236}">
                  <a16:creationId xmlns:a16="http://schemas.microsoft.com/office/drawing/2014/main" id="{4BA457DE-DBCC-5A4C-A49E-7EE83C99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295528"/>
              <a:ext cx="405827" cy="405827"/>
            </a:xfrm>
            <a:prstGeom prst="rect">
              <a:avLst/>
            </a:prstGeom>
          </p:spPr>
        </p:pic>
        <p:pic>
          <p:nvPicPr>
            <p:cNvPr id="39" name="그래픽 38" descr="인터넷 단색으로 채워진">
              <a:extLst>
                <a:ext uri="{FF2B5EF4-FFF2-40B4-BE49-F238E27FC236}">
                  <a16:creationId xmlns:a16="http://schemas.microsoft.com/office/drawing/2014/main" id="{D35FAA85-317A-2D4A-92B9-3442A0471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63024" y="3509618"/>
              <a:ext cx="515061" cy="515061"/>
            </a:xfrm>
            <a:prstGeom prst="rect">
              <a:avLst/>
            </a:prstGeom>
          </p:spPr>
        </p:pic>
        <p:pic>
          <p:nvPicPr>
            <p:cNvPr id="40" name="그래픽 39" descr="남자 단색으로 채워진">
              <a:extLst>
                <a:ext uri="{FF2B5EF4-FFF2-40B4-BE49-F238E27FC236}">
                  <a16:creationId xmlns:a16="http://schemas.microsoft.com/office/drawing/2014/main" id="{72C49A24-5A50-4D41-8C67-ECC101F93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295528"/>
              <a:ext cx="405827" cy="405827"/>
            </a:xfrm>
            <a:prstGeom prst="rect">
              <a:avLst/>
            </a:prstGeom>
          </p:spPr>
        </p:pic>
        <p:pic>
          <p:nvPicPr>
            <p:cNvPr id="41" name="그래픽 40" descr="남자 단색으로 채워진">
              <a:extLst>
                <a:ext uri="{FF2B5EF4-FFF2-40B4-BE49-F238E27FC236}">
                  <a16:creationId xmlns:a16="http://schemas.microsoft.com/office/drawing/2014/main" id="{3C9050E9-258D-B449-ABC6-B42C3808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295528"/>
              <a:ext cx="405827" cy="405827"/>
            </a:xfrm>
            <a:prstGeom prst="rect">
              <a:avLst/>
            </a:prstGeom>
          </p:spPr>
        </p:pic>
        <p:pic>
          <p:nvPicPr>
            <p:cNvPr id="42" name="그래픽 41" descr="남자 단색으로 채워진">
              <a:extLst>
                <a:ext uri="{FF2B5EF4-FFF2-40B4-BE49-F238E27FC236}">
                  <a16:creationId xmlns:a16="http://schemas.microsoft.com/office/drawing/2014/main" id="{F4347541-BC63-484A-9257-E948F2DE8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8728" y="3754422"/>
              <a:ext cx="405827" cy="405827"/>
            </a:xfrm>
            <a:prstGeom prst="rect">
              <a:avLst/>
            </a:prstGeom>
          </p:spPr>
        </p:pic>
        <p:pic>
          <p:nvPicPr>
            <p:cNvPr id="43" name="그래픽 42" descr="남자 단색으로 채워진">
              <a:extLst>
                <a:ext uri="{FF2B5EF4-FFF2-40B4-BE49-F238E27FC236}">
                  <a16:creationId xmlns:a16="http://schemas.microsoft.com/office/drawing/2014/main" id="{4D66FC9F-8396-CD4E-86ED-EE269C21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43310" y="3754422"/>
              <a:ext cx="405827" cy="405827"/>
            </a:xfrm>
            <a:prstGeom prst="rect">
              <a:avLst/>
            </a:prstGeom>
          </p:spPr>
        </p:pic>
        <p:pic>
          <p:nvPicPr>
            <p:cNvPr id="44" name="그래픽 43" descr="남자 단색으로 채워진">
              <a:extLst>
                <a:ext uri="{FF2B5EF4-FFF2-40B4-BE49-F238E27FC236}">
                  <a16:creationId xmlns:a16="http://schemas.microsoft.com/office/drawing/2014/main" id="{D1BB648F-3F93-CB48-B45B-7D4E63052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38357" y="3754422"/>
              <a:ext cx="405827" cy="405827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63047"/>
            <a:ext cx="11527971" cy="60071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0A7FA284-9064-214F-9B18-1D633E287059}"/>
              </a:ext>
            </a:extLst>
          </p:cNvPr>
          <p:cNvSpPr txBox="1"/>
          <p:nvPr/>
        </p:nvSpPr>
        <p:spPr>
          <a:xfrm>
            <a:off x="7757251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" descr="DB] Redis 란? (feat. Memcached)">
            <a:extLst>
              <a:ext uri="{FF2B5EF4-FFF2-40B4-BE49-F238E27FC236}">
                <a16:creationId xmlns:a16="http://schemas.microsoft.com/office/drawing/2014/main" id="{E71E4692-8D95-C447-A6F5-E1E21D173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0D84639F-EF6E-2A48-8379-A92A873716A6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F77454-B3F1-B844-A18F-DD99A09271D4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40B6871-1A3A-B749-9DB9-0084EAE03CD3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52" name="Picture 2" descr="Apache kafka 개요">
              <a:extLst>
                <a:ext uri="{FF2B5EF4-FFF2-40B4-BE49-F238E27FC236}">
                  <a16:creationId xmlns:a16="http://schemas.microsoft.com/office/drawing/2014/main" id="{23BFB053-F0DB-F845-A4DA-601AF991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A35A14E-1852-FA48-A9A3-C4CE6BE32E56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60" name="직선 연결선[R] 59">
                <a:extLst>
                  <a:ext uri="{FF2B5EF4-FFF2-40B4-BE49-F238E27FC236}">
                    <a16:creationId xmlns:a16="http://schemas.microsoft.com/office/drawing/2014/main" id="{7619787D-DA79-954E-9533-34700DF0CB3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[R] 60">
                <a:extLst>
                  <a:ext uri="{FF2B5EF4-FFF2-40B4-BE49-F238E27FC236}">
                    <a16:creationId xmlns:a16="http://schemas.microsoft.com/office/drawing/2014/main" id="{C4B32A5E-6FDB-2D49-84FB-B4B828FA9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E196B231-397C-EB40-96BC-065454050CCE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57" name="직선 연결선[R] 56">
                <a:extLst>
                  <a:ext uri="{FF2B5EF4-FFF2-40B4-BE49-F238E27FC236}">
                    <a16:creationId xmlns:a16="http://schemas.microsoft.com/office/drawing/2014/main" id="{36D44F38-3E2A-3249-BB76-94CE3951B26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>
                <a:extLst>
                  <a:ext uri="{FF2B5EF4-FFF2-40B4-BE49-F238E27FC236}">
                    <a16:creationId xmlns:a16="http://schemas.microsoft.com/office/drawing/2014/main" id="{37D61DDA-2974-F44B-981C-06C3DDA57C27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2564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A1B3E3-EC1C-EB42-9A63-13DC0A054AF1}"/>
              </a:ext>
            </a:extLst>
          </p:cNvPr>
          <p:cNvGrpSpPr/>
          <p:nvPr/>
        </p:nvGrpSpPr>
        <p:grpSpPr>
          <a:xfrm>
            <a:off x="5584499" y="3458268"/>
            <a:ext cx="481263" cy="481263"/>
            <a:chOff x="4552750" y="2826096"/>
            <a:chExt cx="909843" cy="909843"/>
          </a:xfrm>
        </p:grpSpPr>
        <p:pic>
          <p:nvPicPr>
            <p:cNvPr id="10" name="Picture 4" descr="컴퓨터 아이콘로드 밸런싱 데이터 기술 시각적 분석,로드 베어링 멤버, 컴퓨터 네트워크, 각도, 전자 제품 png | PNGWing">
              <a:extLst>
                <a:ext uri="{FF2B5EF4-FFF2-40B4-BE49-F238E27FC236}">
                  <a16:creationId xmlns:a16="http://schemas.microsoft.com/office/drawing/2014/main" id="{8B237FD2-7C7B-1C4B-905E-D8CDBAD9C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9022" r="90000">
                          <a14:foregroundMark x1="9022" y1="49130" x2="9022" y2="49130"/>
                          <a14:foregroundMark x1="78478" y1="10109" x2="78478" y2="10109"/>
                          <a14:foregroundMark x1="89565" y1="47826" x2="89565" y2="47826"/>
                          <a14:foregroundMark x1="90000" y1="82283" x2="90000" y2="822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804" y="2958156"/>
              <a:ext cx="653716" cy="65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D6DF36B-70E4-B441-8256-B0F3846B56FC}"/>
                </a:ext>
              </a:extLst>
            </p:cNvPr>
            <p:cNvSpPr/>
            <p:nvPr/>
          </p:nvSpPr>
          <p:spPr>
            <a:xfrm>
              <a:off x="4552750" y="2826096"/>
              <a:ext cx="909843" cy="909843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E4C35CF-F957-1B4C-B6B8-0CA03DBA376C}"/>
              </a:ext>
            </a:extLst>
          </p:cNvPr>
          <p:cNvSpPr txBox="1"/>
          <p:nvPr/>
        </p:nvSpPr>
        <p:spPr>
          <a:xfrm>
            <a:off x="5219836" y="3979161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Load Balancer</a:t>
            </a:r>
            <a:endParaRPr kumimoji="1" lang="ko-Kore-KR" altLang="en-US" sz="14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75573"/>
            <a:ext cx="11527971" cy="59945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/>
          <p:nvPr/>
        </p:nvCxnSpPr>
        <p:spPr>
          <a:xfrm>
            <a:off x="4528460" y="3753852"/>
            <a:ext cx="78377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E4CDF-8045-D744-8ACD-AE5510A59546}"/>
              </a:ext>
            </a:extLst>
          </p:cNvPr>
          <p:cNvGrpSpPr/>
          <p:nvPr/>
        </p:nvGrpSpPr>
        <p:grpSpPr>
          <a:xfrm>
            <a:off x="555504" y="3081088"/>
            <a:ext cx="1539728" cy="1317236"/>
            <a:chOff x="555504" y="3081088"/>
            <a:chExt cx="1539728" cy="1317236"/>
          </a:xfrm>
        </p:grpSpPr>
        <p:pic>
          <p:nvPicPr>
            <p:cNvPr id="47" name="그래픽 46" descr="남자 단색으로 채워진">
              <a:extLst>
                <a:ext uri="{FF2B5EF4-FFF2-40B4-BE49-F238E27FC236}">
                  <a16:creationId xmlns:a16="http://schemas.microsoft.com/office/drawing/2014/main" id="{7F28E60C-76C9-8545-BD84-00C7A839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081088"/>
              <a:ext cx="405827" cy="405827"/>
            </a:xfrm>
            <a:prstGeom prst="rect">
              <a:avLst/>
            </a:prstGeom>
          </p:spPr>
        </p:pic>
        <p:pic>
          <p:nvPicPr>
            <p:cNvPr id="48" name="그래픽 47" descr="인터넷 단색으로 채워진">
              <a:extLst>
                <a:ext uri="{FF2B5EF4-FFF2-40B4-BE49-F238E27FC236}">
                  <a16:creationId xmlns:a16="http://schemas.microsoft.com/office/drawing/2014/main" id="{0A8AB991-5076-6E4B-8E6D-6BE26DEB2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80171" y="3520956"/>
              <a:ext cx="515061" cy="515061"/>
            </a:xfrm>
            <a:prstGeom prst="rect">
              <a:avLst/>
            </a:prstGeom>
          </p:spPr>
        </p:pic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33E09E38-F947-0641-B97A-3727C99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081088"/>
              <a:ext cx="405827" cy="405827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33472AC-E8B7-C54B-BB89-5C0D2DB1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081088"/>
              <a:ext cx="405827" cy="405827"/>
            </a:xfrm>
            <a:prstGeom prst="rect">
              <a:avLst/>
            </a:prstGeom>
          </p:spPr>
        </p:pic>
        <p:pic>
          <p:nvPicPr>
            <p:cNvPr id="52" name="그래픽 51" descr="남자 단색으로 채워진">
              <a:extLst>
                <a:ext uri="{FF2B5EF4-FFF2-40B4-BE49-F238E27FC236}">
                  <a16:creationId xmlns:a16="http://schemas.microsoft.com/office/drawing/2014/main" id="{137E05C1-6AE1-854C-9AD0-3FD22627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539982"/>
              <a:ext cx="405827" cy="405827"/>
            </a:xfrm>
            <a:prstGeom prst="rect">
              <a:avLst/>
            </a:prstGeom>
          </p:spPr>
        </p:pic>
        <p:pic>
          <p:nvPicPr>
            <p:cNvPr id="55" name="그래픽 54" descr="남자 단색으로 채워진">
              <a:extLst>
                <a:ext uri="{FF2B5EF4-FFF2-40B4-BE49-F238E27FC236}">
                  <a16:creationId xmlns:a16="http://schemas.microsoft.com/office/drawing/2014/main" id="{D056C66D-7FA3-0B4F-BFA0-037D787D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539982"/>
              <a:ext cx="405827" cy="405827"/>
            </a:xfrm>
            <a:prstGeom prst="rect">
              <a:avLst/>
            </a:prstGeom>
          </p:spPr>
        </p:pic>
        <p:pic>
          <p:nvPicPr>
            <p:cNvPr id="56" name="그래픽 55" descr="남자 단색으로 채워진">
              <a:extLst>
                <a:ext uri="{FF2B5EF4-FFF2-40B4-BE49-F238E27FC236}">
                  <a16:creationId xmlns:a16="http://schemas.microsoft.com/office/drawing/2014/main" id="{D57B5D89-339A-A64B-96B0-D903461F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539982"/>
              <a:ext cx="405827" cy="405827"/>
            </a:xfrm>
            <a:prstGeom prst="rect">
              <a:avLst/>
            </a:prstGeom>
          </p:spPr>
        </p:pic>
        <p:pic>
          <p:nvPicPr>
            <p:cNvPr id="57" name="그래픽 56" descr="남자 단색으로 채워진">
              <a:extLst>
                <a:ext uri="{FF2B5EF4-FFF2-40B4-BE49-F238E27FC236}">
                  <a16:creationId xmlns:a16="http://schemas.microsoft.com/office/drawing/2014/main" id="{9A6DE952-350E-C947-83BE-B6DD71F5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75875" y="3992497"/>
              <a:ext cx="405827" cy="405827"/>
            </a:xfrm>
            <a:prstGeom prst="rect">
              <a:avLst/>
            </a:prstGeom>
          </p:spPr>
        </p:pic>
        <p:pic>
          <p:nvPicPr>
            <p:cNvPr id="59" name="그래픽 58" descr="남자 단색으로 채워진">
              <a:extLst>
                <a:ext uri="{FF2B5EF4-FFF2-40B4-BE49-F238E27FC236}">
                  <a16:creationId xmlns:a16="http://schemas.microsoft.com/office/drawing/2014/main" id="{FA8E9AD6-A9DB-0849-B283-4E7DA495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0457" y="3992497"/>
              <a:ext cx="405827" cy="405827"/>
            </a:xfrm>
            <a:prstGeom prst="rect">
              <a:avLst/>
            </a:prstGeom>
          </p:spPr>
        </p:pic>
        <p:pic>
          <p:nvPicPr>
            <p:cNvPr id="60" name="그래픽 59" descr="남자 단색으로 채워진">
              <a:extLst>
                <a:ext uri="{FF2B5EF4-FFF2-40B4-BE49-F238E27FC236}">
                  <a16:creationId xmlns:a16="http://schemas.microsoft.com/office/drawing/2014/main" id="{9E1E7ABC-2A95-9846-9FCC-0F93C809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5504" y="3992497"/>
              <a:ext cx="405827" cy="405827"/>
            </a:xfrm>
            <a:prstGeom prst="rect">
              <a:avLst/>
            </a:prstGeom>
          </p:spPr>
        </p:pic>
      </p:grpSp>
      <p:pic>
        <p:nvPicPr>
          <p:cNvPr id="61" name="그래픽 60" descr="불꽃 단색으로 채워진">
            <a:extLst>
              <a:ext uri="{FF2B5EF4-FFF2-40B4-BE49-F238E27FC236}">
                <a16:creationId xmlns:a16="http://schemas.microsoft.com/office/drawing/2014/main" id="{9DD4EFD6-98EC-C449-ABDE-756AEB98EC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4042" y="2905419"/>
            <a:ext cx="630454" cy="630454"/>
          </a:xfrm>
          <a:prstGeom prst="rect">
            <a:avLst/>
          </a:prstGeom>
        </p:spPr>
      </p:pic>
      <p:pic>
        <p:nvPicPr>
          <p:cNvPr id="64" name="그래픽 63" descr="불꽃 단색으로 채워진">
            <a:extLst>
              <a:ext uri="{FF2B5EF4-FFF2-40B4-BE49-F238E27FC236}">
                <a16:creationId xmlns:a16="http://schemas.microsoft.com/office/drawing/2014/main" id="{5A8B2687-1B2F-9A4F-BAC0-8130B7DB13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74540" y="3176049"/>
            <a:ext cx="452157" cy="45215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91CDEF-7253-6544-89F6-BEDC91B0C014}"/>
              </a:ext>
            </a:extLst>
          </p:cNvPr>
          <p:cNvSpPr txBox="1"/>
          <p:nvPr/>
        </p:nvSpPr>
        <p:spPr>
          <a:xfrm>
            <a:off x="7790737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6" name="Picture 4" descr="DB] Redis 란? (feat. Memcached)">
            <a:extLst>
              <a:ext uri="{FF2B5EF4-FFF2-40B4-BE49-F238E27FC236}">
                <a16:creationId xmlns:a16="http://schemas.microsoft.com/office/drawing/2014/main" id="{55798900-7497-414E-8BBE-A1346E266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0A9D8468-A7FA-C647-89A2-965A6984836F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06A2BFD-9613-3940-9ECE-1B8448DD2426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DB] Redis 란? (feat. Memcached)">
            <a:extLst>
              <a:ext uri="{FF2B5EF4-FFF2-40B4-BE49-F238E27FC236}">
                <a16:creationId xmlns:a16="http://schemas.microsoft.com/office/drawing/2014/main" id="{03ACA169-8D97-AF4E-9606-A9AABB6EA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>
            <a:extLst>
              <a:ext uri="{FF2B5EF4-FFF2-40B4-BE49-F238E27FC236}">
                <a16:creationId xmlns:a16="http://schemas.microsoft.com/office/drawing/2014/main" id="{819F106E-5194-1746-A759-736C3D30A14F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D5A7D0-A446-594D-8F92-161BAAACD30D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1C6BE36-6200-7A45-8126-0D040F1FA53E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1F1F5DC5-6337-A046-850E-8020C008B7D7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76" name="Picture 2" descr="Apache kafka 개요">
              <a:extLst>
                <a:ext uri="{FF2B5EF4-FFF2-40B4-BE49-F238E27FC236}">
                  <a16:creationId xmlns:a16="http://schemas.microsoft.com/office/drawing/2014/main" id="{8D9A4DA4-1AB9-944D-9AE5-689BEEDD26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D04191C0-954A-8E4E-A4A3-08BF563FB997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1" name="직선 연결선[R] 80">
                <a:extLst>
                  <a:ext uri="{FF2B5EF4-FFF2-40B4-BE49-F238E27FC236}">
                    <a16:creationId xmlns:a16="http://schemas.microsoft.com/office/drawing/2014/main" id="{A8CCB574-F309-EF43-AEBF-AE00D892870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[R] 81">
                <a:extLst>
                  <a:ext uri="{FF2B5EF4-FFF2-40B4-BE49-F238E27FC236}">
                    <a16:creationId xmlns:a16="http://schemas.microsoft.com/office/drawing/2014/main" id="{8E7CDAEF-97E5-A34E-9623-5443B053F1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DA2F3E2-6BCC-9B47-A986-8BD40263E81E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79" name="직선 연결선[R] 78">
                <a:extLst>
                  <a:ext uri="{FF2B5EF4-FFF2-40B4-BE49-F238E27FC236}">
                    <a16:creationId xmlns:a16="http://schemas.microsoft.com/office/drawing/2014/main" id="{1900C575-9EE2-C849-B240-8F26122832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79">
                <a:extLst>
                  <a:ext uri="{FF2B5EF4-FFF2-40B4-BE49-F238E27FC236}">
                    <a16:creationId xmlns:a16="http://schemas.microsoft.com/office/drawing/2014/main" id="{C1F25C1A-7EE4-B549-9496-AC99611A249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885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44588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383018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29552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07701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01402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369890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01402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387390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375385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275573"/>
            <a:ext cx="11527971" cy="5994598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57498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35647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23540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06152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37139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392311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375385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2FE4CDF-8045-D744-8ACD-AE5510A59546}"/>
              </a:ext>
            </a:extLst>
          </p:cNvPr>
          <p:cNvGrpSpPr/>
          <p:nvPr/>
        </p:nvGrpSpPr>
        <p:grpSpPr>
          <a:xfrm>
            <a:off x="555504" y="3081088"/>
            <a:ext cx="1539728" cy="1317236"/>
            <a:chOff x="555504" y="3081088"/>
            <a:chExt cx="1539728" cy="1317236"/>
          </a:xfrm>
        </p:grpSpPr>
        <p:pic>
          <p:nvPicPr>
            <p:cNvPr id="47" name="그래픽 46" descr="남자 단색으로 채워진">
              <a:extLst>
                <a:ext uri="{FF2B5EF4-FFF2-40B4-BE49-F238E27FC236}">
                  <a16:creationId xmlns:a16="http://schemas.microsoft.com/office/drawing/2014/main" id="{7F28E60C-76C9-8545-BD84-00C7A839A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081088"/>
              <a:ext cx="405827" cy="405827"/>
            </a:xfrm>
            <a:prstGeom prst="rect">
              <a:avLst/>
            </a:prstGeom>
          </p:spPr>
        </p:pic>
        <p:pic>
          <p:nvPicPr>
            <p:cNvPr id="48" name="그래픽 47" descr="인터넷 단색으로 채워진">
              <a:extLst>
                <a:ext uri="{FF2B5EF4-FFF2-40B4-BE49-F238E27FC236}">
                  <a16:creationId xmlns:a16="http://schemas.microsoft.com/office/drawing/2014/main" id="{0A8AB991-5076-6E4B-8E6D-6BE26DEB2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80171" y="3520956"/>
              <a:ext cx="515061" cy="515061"/>
            </a:xfrm>
            <a:prstGeom prst="rect">
              <a:avLst/>
            </a:prstGeom>
          </p:spPr>
        </p:pic>
        <p:pic>
          <p:nvPicPr>
            <p:cNvPr id="49" name="그래픽 48" descr="남자 단색으로 채워진">
              <a:extLst>
                <a:ext uri="{FF2B5EF4-FFF2-40B4-BE49-F238E27FC236}">
                  <a16:creationId xmlns:a16="http://schemas.microsoft.com/office/drawing/2014/main" id="{33E09E38-F947-0641-B97A-3727C99EE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081088"/>
              <a:ext cx="405827" cy="405827"/>
            </a:xfrm>
            <a:prstGeom prst="rect">
              <a:avLst/>
            </a:prstGeom>
          </p:spPr>
        </p:pic>
        <p:pic>
          <p:nvPicPr>
            <p:cNvPr id="50" name="그래픽 49" descr="남자 단색으로 채워진">
              <a:extLst>
                <a:ext uri="{FF2B5EF4-FFF2-40B4-BE49-F238E27FC236}">
                  <a16:creationId xmlns:a16="http://schemas.microsoft.com/office/drawing/2014/main" id="{333472AC-E8B7-C54B-BB89-5C0D2DB1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081088"/>
              <a:ext cx="405827" cy="405827"/>
            </a:xfrm>
            <a:prstGeom prst="rect">
              <a:avLst/>
            </a:prstGeom>
          </p:spPr>
        </p:pic>
        <p:pic>
          <p:nvPicPr>
            <p:cNvPr id="52" name="그래픽 51" descr="남자 단색으로 채워진">
              <a:extLst>
                <a:ext uri="{FF2B5EF4-FFF2-40B4-BE49-F238E27FC236}">
                  <a16:creationId xmlns:a16="http://schemas.microsoft.com/office/drawing/2014/main" id="{137E05C1-6AE1-854C-9AD0-3FD226278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539982"/>
              <a:ext cx="405827" cy="405827"/>
            </a:xfrm>
            <a:prstGeom prst="rect">
              <a:avLst/>
            </a:prstGeom>
          </p:spPr>
        </p:pic>
        <p:pic>
          <p:nvPicPr>
            <p:cNvPr id="55" name="그래픽 54" descr="남자 단색으로 채워진">
              <a:extLst>
                <a:ext uri="{FF2B5EF4-FFF2-40B4-BE49-F238E27FC236}">
                  <a16:creationId xmlns:a16="http://schemas.microsoft.com/office/drawing/2014/main" id="{D056C66D-7FA3-0B4F-BFA0-037D787D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539982"/>
              <a:ext cx="405827" cy="405827"/>
            </a:xfrm>
            <a:prstGeom prst="rect">
              <a:avLst/>
            </a:prstGeom>
          </p:spPr>
        </p:pic>
        <p:pic>
          <p:nvPicPr>
            <p:cNvPr id="56" name="그래픽 55" descr="남자 단색으로 채워진">
              <a:extLst>
                <a:ext uri="{FF2B5EF4-FFF2-40B4-BE49-F238E27FC236}">
                  <a16:creationId xmlns:a16="http://schemas.microsoft.com/office/drawing/2014/main" id="{D57B5D89-339A-A64B-96B0-D903461F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539982"/>
              <a:ext cx="405827" cy="405827"/>
            </a:xfrm>
            <a:prstGeom prst="rect">
              <a:avLst/>
            </a:prstGeom>
          </p:spPr>
        </p:pic>
        <p:pic>
          <p:nvPicPr>
            <p:cNvPr id="57" name="그래픽 56" descr="남자 단색으로 채워진">
              <a:extLst>
                <a:ext uri="{FF2B5EF4-FFF2-40B4-BE49-F238E27FC236}">
                  <a16:creationId xmlns:a16="http://schemas.microsoft.com/office/drawing/2014/main" id="{9A6DE952-350E-C947-83BE-B6DD71F5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75875" y="3992497"/>
              <a:ext cx="405827" cy="405827"/>
            </a:xfrm>
            <a:prstGeom prst="rect">
              <a:avLst/>
            </a:prstGeom>
          </p:spPr>
        </p:pic>
        <p:pic>
          <p:nvPicPr>
            <p:cNvPr id="59" name="그래픽 58" descr="남자 단색으로 채워진">
              <a:extLst>
                <a:ext uri="{FF2B5EF4-FFF2-40B4-BE49-F238E27FC236}">
                  <a16:creationId xmlns:a16="http://schemas.microsoft.com/office/drawing/2014/main" id="{FA8E9AD6-A9DB-0849-B283-4E7DA495E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0457" y="3992497"/>
              <a:ext cx="405827" cy="405827"/>
            </a:xfrm>
            <a:prstGeom prst="rect">
              <a:avLst/>
            </a:prstGeom>
          </p:spPr>
        </p:pic>
        <p:pic>
          <p:nvPicPr>
            <p:cNvPr id="60" name="그래픽 59" descr="남자 단색으로 채워진">
              <a:extLst>
                <a:ext uri="{FF2B5EF4-FFF2-40B4-BE49-F238E27FC236}">
                  <a16:creationId xmlns:a16="http://schemas.microsoft.com/office/drawing/2014/main" id="{9E1E7ABC-2A95-9846-9FCC-0F93C809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5504" y="3992497"/>
              <a:ext cx="405827" cy="405827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28280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354501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6" name="Picture 4" descr="DB] Redis 란? (feat. Memcached)">
            <a:extLst>
              <a:ext uri="{FF2B5EF4-FFF2-40B4-BE49-F238E27FC236}">
                <a16:creationId xmlns:a16="http://schemas.microsoft.com/office/drawing/2014/main" id="{F9C095EA-8A2F-A84A-89A1-C6C15D353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774092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4B94654-85F0-E04A-BBF6-7D8A568EBDF5}"/>
              </a:ext>
            </a:extLst>
          </p:cNvPr>
          <p:cNvSpPr txBox="1"/>
          <p:nvPr/>
        </p:nvSpPr>
        <p:spPr>
          <a:xfrm>
            <a:off x="10430523" y="1185631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4BB3D50-81EA-3748-9673-4B84D3B38108}"/>
              </a:ext>
            </a:extLst>
          </p:cNvPr>
          <p:cNvCxnSpPr>
            <a:cxnSpLocks/>
          </p:cNvCxnSpPr>
          <p:nvPr/>
        </p:nvCxnSpPr>
        <p:spPr>
          <a:xfrm flipV="1">
            <a:off x="9050825" y="1828800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4" descr="DB] Redis 란? (feat. Memcached)">
            <a:extLst>
              <a:ext uri="{FF2B5EF4-FFF2-40B4-BE49-F238E27FC236}">
                <a16:creationId xmlns:a16="http://schemas.microsoft.com/office/drawing/2014/main" id="{2F444009-CE5F-1E4C-B3AE-EAA47FD7E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83932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id="{E8B5D62F-F0C4-F345-B708-09404AED7E8A}"/>
              </a:ext>
            </a:extLst>
          </p:cNvPr>
          <p:cNvSpPr/>
          <p:nvPr/>
        </p:nvSpPr>
        <p:spPr>
          <a:xfrm>
            <a:off x="10189032" y="670381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942F67-B84E-0147-802A-44ACBADC1D71}"/>
              </a:ext>
            </a:extLst>
          </p:cNvPr>
          <p:cNvSpPr txBox="1"/>
          <p:nvPr/>
        </p:nvSpPr>
        <p:spPr>
          <a:xfrm>
            <a:off x="10502242" y="2271338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9C5662D1-3823-D245-8485-D747A4302314}"/>
              </a:ext>
            </a:extLst>
          </p:cNvPr>
          <p:cNvCxnSpPr>
            <a:cxnSpLocks/>
          </p:cNvCxnSpPr>
          <p:nvPr/>
        </p:nvCxnSpPr>
        <p:spPr>
          <a:xfrm flipV="1">
            <a:off x="9051841" y="1828800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BCC6B91-7E8D-5F4E-80E9-0EDF6C2BCA21}"/>
              </a:ext>
            </a:extLst>
          </p:cNvPr>
          <p:cNvGrpSpPr/>
          <p:nvPr/>
        </p:nvGrpSpPr>
        <p:grpSpPr>
          <a:xfrm>
            <a:off x="11047092" y="3876239"/>
            <a:ext cx="627596" cy="1097367"/>
            <a:chOff x="11047092" y="3876239"/>
            <a:chExt cx="627596" cy="1097367"/>
          </a:xfrm>
        </p:grpSpPr>
        <p:pic>
          <p:nvPicPr>
            <p:cNvPr id="84" name="Picture 2" descr="Apache kafka 개요">
              <a:extLst>
                <a:ext uri="{FF2B5EF4-FFF2-40B4-BE49-F238E27FC236}">
                  <a16:creationId xmlns:a16="http://schemas.microsoft.com/office/drawing/2014/main" id="{EE21B1FA-933F-B947-B872-AB2506E07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F50E7995-C2E8-284B-A9CC-29E124B41148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89" name="직선 연결선[R] 88">
                <a:extLst>
                  <a:ext uri="{FF2B5EF4-FFF2-40B4-BE49-F238E27FC236}">
                    <a16:creationId xmlns:a16="http://schemas.microsoft.com/office/drawing/2014/main" id="{0836112D-804D-8949-82E1-18BDC51858B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[R] 89">
                <a:extLst>
                  <a:ext uri="{FF2B5EF4-FFF2-40B4-BE49-F238E27FC236}">
                    <a16:creationId xmlns:a16="http://schemas.microsoft.com/office/drawing/2014/main" id="{E7B776C2-8C32-EF4A-8793-6BDEE8B4A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9BB05A7-CB6D-2D43-BA5C-995C845F2CDA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87" name="직선 연결선[R] 86">
                <a:extLst>
                  <a:ext uri="{FF2B5EF4-FFF2-40B4-BE49-F238E27FC236}">
                    <a16:creationId xmlns:a16="http://schemas.microsoft.com/office/drawing/2014/main" id="{6519168A-19AC-8B41-B082-FFD329D9022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[R] 87">
                <a:extLst>
                  <a:ext uri="{FF2B5EF4-FFF2-40B4-BE49-F238E27FC236}">
                    <a16:creationId xmlns:a16="http://schemas.microsoft.com/office/drawing/2014/main" id="{E42E73AD-02AD-0A45-9261-C0252AC11C7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54012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96023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434453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80987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59136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52837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421325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52837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438825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426820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508933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87082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74975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57587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426820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79715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405936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62574" y="1636796"/>
            <a:ext cx="361572" cy="361572"/>
          </a:xfrm>
          <a:prstGeom prst="rect">
            <a:avLst/>
          </a:prstGeom>
        </p:spPr>
      </p:pic>
      <p:pic>
        <p:nvPicPr>
          <p:cNvPr id="18" name="그래픽 17" descr="물음표 단색으로 채워진">
            <a:extLst>
              <a:ext uri="{FF2B5EF4-FFF2-40B4-BE49-F238E27FC236}">
                <a16:creationId xmlns:a16="http://schemas.microsoft.com/office/drawing/2014/main" id="{438B49E2-A7A8-B24F-9E21-51FA3E90E8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01792" y="1503233"/>
            <a:ext cx="635044" cy="635044"/>
          </a:xfrm>
          <a:prstGeom prst="rect">
            <a:avLst/>
          </a:prstGeom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DB7B0B7A-C8D2-2541-9948-3719623935BE}"/>
              </a:ext>
            </a:extLst>
          </p:cNvPr>
          <p:cNvCxnSpPr>
            <a:cxnSpLocks/>
          </p:cNvCxnSpPr>
          <p:nvPr/>
        </p:nvCxnSpPr>
        <p:spPr>
          <a:xfrm>
            <a:off x="2339564" y="181758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33536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430523" y="1746902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050825" y="2390071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2400594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1231652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502242" y="2832609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051841" y="2390071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1047092" y="4368202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042198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71F6BC-1E6B-4A45-94FB-C0281B77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2960236"/>
            <a:ext cx="1485900" cy="11362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684FD7-0EEF-8245-B121-00C34E82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941" y="4344536"/>
            <a:ext cx="1485900" cy="1136276"/>
          </a:xfrm>
          <a:prstGeom prst="rect">
            <a:avLst/>
          </a:prstGeom>
        </p:spPr>
      </p:pic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809878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338750" y="4591366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2ED89B-40A1-324A-93A0-6EAE91CC237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6430933" y="3528374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F5C8150-815D-A24E-9503-F31BD78B30D2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430933" y="4213250"/>
            <a:ext cx="1135008" cy="69942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51841" y="3528374"/>
            <a:ext cx="1036266" cy="8598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051841" y="4388255"/>
            <a:ext cx="1036266" cy="52441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339564" y="4268202"/>
            <a:ext cx="124165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5089331"/>
            <a:ext cx="666750" cy="80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6EDED47-5BB8-3647-866F-B3A4CF1B1CEC}"/>
              </a:ext>
            </a:extLst>
          </p:cNvPr>
          <p:cNvSpPr txBox="1"/>
          <p:nvPr/>
        </p:nvSpPr>
        <p:spPr>
          <a:xfrm>
            <a:off x="10348099" y="5870820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쓰기용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1007813" y="3749756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575876"/>
            <a:ext cx="1252302" cy="27217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3782791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3812444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cxnSp>
        <p:nvCxnSpPr>
          <p:cNvPr id="74" name="직선 연결선[R] 73">
            <a:extLst>
              <a:ext uri="{FF2B5EF4-FFF2-40B4-BE49-F238E27FC236}">
                <a16:creationId xmlns:a16="http://schemas.microsoft.com/office/drawing/2014/main" id="{BC533001-57A7-1145-8502-9AC60169DB79}"/>
              </a:ext>
            </a:extLst>
          </p:cNvPr>
          <p:cNvCxnSpPr>
            <a:cxnSpLocks/>
          </p:cNvCxnSpPr>
          <p:nvPr/>
        </p:nvCxnSpPr>
        <p:spPr>
          <a:xfrm>
            <a:off x="4528460" y="4268202"/>
            <a:ext cx="592180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3C8A7DA-F873-A743-8EA8-8FB8E7348BA6}"/>
              </a:ext>
            </a:extLst>
          </p:cNvPr>
          <p:cNvGrpSpPr/>
          <p:nvPr/>
        </p:nvGrpSpPr>
        <p:grpSpPr>
          <a:xfrm>
            <a:off x="5202561" y="2797156"/>
            <a:ext cx="1209675" cy="2588737"/>
            <a:chOff x="3327061" y="2282806"/>
            <a:chExt cx="1209675" cy="2588737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48097C2B-84B3-DC42-A22F-FB5D48E4C388}"/>
                </a:ext>
              </a:extLst>
            </p:cNvPr>
            <p:cNvGrpSpPr/>
            <p:nvPr/>
          </p:nvGrpSpPr>
          <p:grpSpPr>
            <a:xfrm>
              <a:off x="3693759" y="2836792"/>
              <a:ext cx="481263" cy="481263"/>
              <a:chOff x="4552750" y="2826096"/>
              <a:chExt cx="909843" cy="909843"/>
            </a:xfrm>
          </p:grpSpPr>
          <p:pic>
            <p:nvPicPr>
              <p:cNvPr id="72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B9527A07-A591-534B-8F56-27E1422147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AD586292-2F57-A446-B2E4-8A1D810C4A75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4302B07-EDEB-214D-B37C-1BC3A5B0B0D1}"/>
                </a:ext>
              </a:extLst>
            </p:cNvPr>
            <p:cNvSpPr txBox="1"/>
            <p:nvPr/>
          </p:nvSpPr>
          <p:spPr>
            <a:xfrm>
              <a:off x="3512452" y="3312127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(Active)</a:t>
              </a:r>
              <a:endParaRPr kumimoji="1" lang="ko-Kore-KR" altLang="en-US" sz="1400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04A890C-B55D-DB44-88A5-0C71D80A892E}"/>
                </a:ext>
              </a:extLst>
            </p:cNvPr>
            <p:cNvGrpSpPr/>
            <p:nvPr/>
          </p:nvGrpSpPr>
          <p:grpSpPr>
            <a:xfrm>
              <a:off x="3693759" y="3741124"/>
              <a:ext cx="481263" cy="481263"/>
              <a:chOff x="4552750" y="2826096"/>
              <a:chExt cx="909843" cy="909843"/>
            </a:xfrm>
          </p:grpSpPr>
          <p:pic>
            <p:nvPicPr>
              <p:cNvPr id="70" name="Picture 4" descr="컴퓨터 아이콘로드 밸런싱 데이터 기술 시각적 분석,로드 베어링 멤버, 컴퓨터 네트워크, 각도, 전자 제품 png | PNGWing">
                <a:extLst>
                  <a:ext uri="{FF2B5EF4-FFF2-40B4-BE49-F238E27FC236}">
                    <a16:creationId xmlns:a16="http://schemas.microsoft.com/office/drawing/2014/main" id="{31D7D088-2FBC-524F-999C-8751B0375C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9022" r="90000">
                            <a14:foregroundMark x1="9022" y1="49130" x2="9022" y2="49130"/>
                            <a14:foregroundMark x1="78478" y1="10109" x2="78478" y2="10109"/>
                            <a14:foregroundMark x1="89565" y1="47826" x2="89565" y2="47826"/>
                            <a14:foregroundMark x1="90000" y1="82283" x2="90000" y2="8228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9804" y="2958156"/>
                <a:ext cx="653716" cy="653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2D236A39-018E-B848-B689-86896471E1CB}"/>
                  </a:ext>
                </a:extLst>
              </p:cNvPr>
              <p:cNvSpPr/>
              <p:nvPr/>
            </p:nvSpPr>
            <p:spPr>
              <a:xfrm>
                <a:off x="4552750" y="2826096"/>
                <a:ext cx="909843" cy="909843"/>
              </a:xfrm>
              <a:prstGeom prst="ellipse">
                <a:avLst/>
              </a:prstGeom>
              <a:noFill/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E5417-956F-5344-94FA-B509875C69A3}"/>
                </a:ext>
              </a:extLst>
            </p:cNvPr>
            <p:cNvSpPr txBox="1"/>
            <p:nvPr/>
          </p:nvSpPr>
          <p:spPr>
            <a:xfrm>
              <a:off x="3512452" y="4216459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LB </a:t>
              </a:r>
              <a:r>
                <a:rPr kumimoji="1" lang="en-US" altLang="ko-Kore-KR" sz="1100"/>
                <a:t>(Passive)</a:t>
              </a:r>
              <a:endParaRPr kumimoji="1" lang="ko-Kore-KR" altLang="en-US" sz="1400"/>
            </a:p>
          </p:txBody>
        </p:sp>
        <p:sp>
          <p:nvSpPr>
            <p:cNvPr id="68" name="모서리가 둥근 직사각형 67">
              <a:extLst>
                <a:ext uri="{FF2B5EF4-FFF2-40B4-BE49-F238E27FC236}">
                  <a16:creationId xmlns:a16="http://schemas.microsoft.com/office/drawing/2014/main" id="{D328487A-87AC-324E-9450-8F4727CC7F23}"/>
                </a:ext>
              </a:extLst>
            </p:cNvPr>
            <p:cNvSpPr/>
            <p:nvPr/>
          </p:nvSpPr>
          <p:spPr>
            <a:xfrm>
              <a:off x="3327061" y="2553031"/>
              <a:ext cx="1209675" cy="231851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7F6DE70-2933-F545-B5B8-1C5D0440BF40}"/>
                </a:ext>
              </a:extLst>
            </p:cNvPr>
            <p:cNvSpPr txBox="1"/>
            <p:nvPr/>
          </p:nvSpPr>
          <p:spPr>
            <a:xfrm>
              <a:off x="3583425" y="2282806"/>
              <a:ext cx="6873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i="1"/>
                <a:t>Cluster</a:t>
              </a:r>
              <a:endParaRPr kumimoji="1" lang="ko-Kore-KR" altLang="en-US" sz="1400" i="1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40E6FCEB-03CF-C741-BB4D-840BC13C8A85}"/>
              </a:ext>
            </a:extLst>
          </p:cNvPr>
          <p:cNvSpPr txBox="1"/>
          <p:nvPr/>
        </p:nvSpPr>
        <p:spPr>
          <a:xfrm>
            <a:off x="7763592" y="4059360"/>
            <a:ext cx="1159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>
                <a:solidFill>
                  <a:schemeClr val="tx1">
                    <a:lumMod val="50000"/>
                    <a:lumOff val="50000"/>
                  </a:schemeClr>
                </a:solidFill>
              </a:rPr>
              <a:t>(AutoScaling)</a:t>
            </a:r>
            <a:endParaRPr kumimoji="1" lang="ko-Kore-KR" altLang="en-US" i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1335363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430523" y="1746902"/>
            <a:ext cx="813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(Master)</a:t>
            </a:r>
            <a:endParaRPr kumimoji="1" lang="ko-Kore-KR" altLang="en-US" sz="14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050825" y="2390071"/>
            <a:ext cx="1138207" cy="234278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540214" y="2400594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1231652"/>
            <a:ext cx="1252302" cy="2154790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502242" y="2832609"/>
            <a:ext cx="67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/>
              <a:t>Redis</a:t>
            </a:r>
          </a:p>
          <a:p>
            <a:pPr algn="ctr"/>
            <a:r>
              <a:rPr kumimoji="1" lang="en-US" altLang="ko-KR" sz="1400"/>
              <a:t>(Slave)</a:t>
            </a:r>
            <a:endParaRPr kumimoji="1" lang="ko-Kore-KR" altLang="en-US" sz="14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051841" y="2390071"/>
            <a:ext cx="1137191" cy="1053939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1047092" y="4368202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2E84439-186E-9C4D-BA3D-98DF4F8EBF0F}"/>
              </a:ext>
            </a:extLst>
          </p:cNvPr>
          <p:cNvCxnSpPr>
            <a:cxnSpLocks/>
          </p:cNvCxnSpPr>
          <p:nvPr/>
        </p:nvCxnSpPr>
        <p:spPr>
          <a:xfrm>
            <a:off x="2287014" y="1848695"/>
            <a:ext cx="2476343" cy="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B7BAA660-4D71-1349-A241-A8E64D56DE16}"/>
              </a:ext>
            </a:extLst>
          </p:cNvPr>
          <p:cNvCxnSpPr>
            <a:cxnSpLocks/>
          </p:cNvCxnSpPr>
          <p:nvPr/>
        </p:nvCxnSpPr>
        <p:spPr>
          <a:xfrm>
            <a:off x="4815907" y="1856356"/>
            <a:ext cx="2750034" cy="1103880"/>
          </a:xfrm>
          <a:prstGeom prst="straightConnector1">
            <a:avLst/>
          </a:prstGeom>
          <a:ln w="19050"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6381505-0843-584D-8994-5AC77BCBDA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70846" y="2023669"/>
            <a:ext cx="568880" cy="584395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DE166DC-A327-1742-A17C-9CD72C0B978E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" name="그래픽 10" descr="스마트폰 단색으로 채워진">
              <a:extLst>
                <a:ext uri="{FF2B5EF4-FFF2-40B4-BE49-F238E27FC236}">
                  <a16:creationId xmlns:a16="http://schemas.microsoft.com/office/drawing/2014/main" id="{882E4502-8FF9-DF4F-BA5A-63D3D042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ACA2FEE-1800-AC4B-A0D3-2EB629080DD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946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DDABFE37-4B2F-7F4B-B8AB-740CA959D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A7969397-1E7B-FA43-985E-C09E13830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16" name="그래픽 115" descr="인터넷 단색으로 채워진">
            <a:extLst>
              <a:ext uri="{FF2B5EF4-FFF2-40B4-BE49-F238E27FC236}">
                <a16:creationId xmlns:a16="http://schemas.microsoft.com/office/drawing/2014/main" id="{A30A626F-01E2-1B40-B138-313AF44352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800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7749" y="4360983"/>
            <a:ext cx="515061" cy="515061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337" y="1967757"/>
            <a:ext cx="361572" cy="361572"/>
          </a:xfrm>
          <a:prstGeom prst="rect">
            <a:avLst/>
          </a:prstGeom>
        </p:spPr>
      </p:pic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B0407F10-C65C-274D-8AFA-26027A614DB2}"/>
              </a:ext>
            </a:extLst>
          </p:cNvPr>
          <p:cNvSpPr/>
          <p:nvPr/>
        </p:nvSpPr>
        <p:spPr>
          <a:xfrm>
            <a:off x="7283852" y="124235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7" name="Picture 2" descr="CloudExchange-ec2">
            <a:extLst>
              <a:ext uri="{FF2B5EF4-FFF2-40B4-BE49-F238E27FC236}">
                <a16:creationId xmlns:a16="http://schemas.microsoft.com/office/drawing/2014/main" id="{4C77ADD9-7471-E64A-935E-541CDDDC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88202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0D2E397-CB47-7442-A0A5-7F7E04A018F0}"/>
              </a:ext>
            </a:extLst>
          </p:cNvPr>
          <p:cNvSpPr/>
          <p:nvPr/>
        </p:nvSpPr>
        <p:spPr>
          <a:xfrm>
            <a:off x="7283852" y="291811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4" name="Picture 2" descr="CloudExchange-ec2">
            <a:extLst>
              <a:ext uri="{FF2B5EF4-FFF2-40B4-BE49-F238E27FC236}">
                <a16:creationId xmlns:a16="http://schemas.microsoft.com/office/drawing/2014/main" id="{AE2CC655-1B68-3744-B61A-49CC8C92A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255778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465A152-9ABD-7341-A059-AF2B8C55BE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2672701"/>
            <a:ext cx="600705" cy="300800"/>
          </a:xfrm>
          <a:prstGeom prst="rect">
            <a:avLst/>
          </a:prstGeom>
        </p:spPr>
      </p:pic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1FE547B2-A119-E142-8587-CFCB448555C1}"/>
              </a:ext>
            </a:extLst>
          </p:cNvPr>
          <p:cNvSpPr/>
          <p:nvPr/>
        </p:nvSpPr>
        <p:spPr>
          <a:xfrm>
            <a:off x="7283852" y="4593879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7" name="Picture 2" descr="CloudExchange-ec2">
            <a:extLst>
              <a:ext uri="{FF2B5EF4-FFF2-40B4-BE49-F238E27FC236}">
                <a16:creationId xmlns:a16="http://schemas.microsoft.com/office/drawing/2014/main" id="{72C2AC57-1786-0549-883B-ABB0412E4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4233543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23EE090-B4B6-4F41-9930-833EA49F8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4348462"/>
            <a:ext cx="600705" cy="300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9722E3-9BE4-7C40-A916-2B64E665C408}"/>
              </a:ext>
            </a:extLst>
          </p:cNvPr>
          <p:cNvSpPr/>
          <p:nvPr/>
        </p:nvSpPr>
        <p:spPr>
          <a:xfrm>
            <a:off x="5999967" y="739036"/>
            <a:ext cx="549892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5007-26EF-8947-B702-D0FDCB1E3750}"/>
              </a:ext>
            </a:extLst>
          </p:cNvPr>
          <p:cNvSpPr txBox="1"/>
          <p:nvPr/>
        </p:nvSpPr>
        <p:spPr>
          <a:xfrm>
            <a:off x="4127761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mobile</a:t>
            </a:r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0953B66-DEAD-FF44-8FD5-59D9126EF37D}"/>
              </a:ext>
            </a:extLst>
          </p:cNvPr>
          <p:cNvSpPr txBox="1"/>
          <p:nvPr/>
        </p:nvSpPr>
        <p:spPr>
          <a:xfrm>
            <a:off x="4252218" y="5018677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web</a:t>
            </a:r>
            <a:endParaRPr kumimoji="1" lang="ko-Kore-KR" altLang="en-US"/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15D4DEC-BB12-D544-8121-77CF05D0CB1B}"/>
              </a:ext>
            </a:extLst>
          </p:cNvPr>
          <p:cNvCxnSpPr>
            <a:cxnSpLocks/>
          </p:cNvCxnSpPr>
          <p:nvPr/>
        </p:nvCxnSpPr>
        <p:spPr>
          <a:xfrm>
            <a:off x="2314512" y="468366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CEADADC-37A9-BC41-8EED-52E285C051FA}"/>
              </a:ext>
            </a:extLst>
          </p:cNvPr>
          <p:cNvCxnSpPr>
            <a:cxnSpLocks/>
          </p:cNvCxnSpPr>
          <p:nvPr/>
        </p:nvCxnSpPr>
        <p:spPr>
          <a:xfrm>
            <a:off x="2314512" y="223304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윤곽선">
            <a:extLst>
              <a:ext uri="{FF2B5EF4-FFF2-40B4-BE49-F238E27FC236}">
                <a16:creationId xmlns:a16="http://schemas.microsoft.com/office/drawing/2014/main" id="{6140F940-27FE-B94C-A353-9F025E2B2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7503" y="1775847"/>
            <a:ext cx="914400" cy="914400"/>
          </a:xfrm>
          <a:prstGeom prst="rect">
            <a:avLst/>
          </a:prstGeom>
        </p:spPr>
      </p:pic>
      <p:pic>
        <p:nvPicPr>
          <p:cNvPr id="104" name="그래픽 103" descr="서버 윤곽선">
            <a:extLst>
              <a:ext uri="{FF2B5EF4-FFF2-40B4-BE49-F238E27FC236}">
                <a16:creationId xmlns:a16="http://schemas.microsoft.com/office/drawing/2014/main" id="{0AF244A5-D6CE-6845-BDFC-7B27107C44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7503" y="4288943"/>
            <a:ext cx="914400" cy="914400"/>
          </a:xfrm>
          <a:prstGeom prst="rect">
            <a:avLst/>
          </a:prstGeom>
        </p:spPr>
      </p:pic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7605E7-B2EA-E94A-B20C-B4EE12911354}"/>
              </a:ext>
            </a:extLst>
          </p:cNvPr>
          <p:cNvSpPr/>
          <p:nvPr/>
        </p:nvSpPr>
        <p:spPr>
          <a:xfrm>
            <a:off x="3690145" y="739036"/>
            <a:ext cx="176090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5E6D9-2D4B-FD4C-ABE4-CA0182E2783D}"/>
              </a:ext>
            </a:extLst>
          </p:cNvPr>
          <p:cNvSpPr txBox="1"/>
          <p:nvPr/>
        </p:nvSpPr>
        <p:spPr>
          <a:xfrm>
            <a:off x="3768955" y="8642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API </a:t>
            </a:r>
            <a:r>
              <a:rPr kumimoji="1" lang="ko-KR" altLang="en-US"/>
              <a:t>게이트웨이</a:t>
            </a:r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88BC1A8-6E54-8E49-BC50-152EDD7710D0}"/>
              </a:ext>
            </a:extLst>
          </p:cNvPr>
          <p:cNvCxnSpPr/>
          <p:nvPr/>
        </p:nvCxnSpPr>
        <p:spPr>
          <a:xfrm flipV="1">
            <a:off x="5185775" y="1967757"/>
            <a:ext cx="1758631" cy="2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AB7123A-849F-454F-B7C8-8EED4CC9B3A5}"/>
              </a:ext>
            </a:extLst>
          </p:cNvPr>
          <p:cNvCxnSpPr>
            <a:stCxn id="104" idx="3"/>
          </p:cNvCxnSpPr>
          <p:nvPr/>
        </p:nvCxnSpPr>
        <p:spPr>
          <a:xfrm>
            <a:off x="5001903" y="4746143"/>
            <a:ext cx="1877854" cy="42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D8F6420-2B5D-4A42-825D-7C29F27A59AF}"/>
              </a:ext>
            </a:extLst>
          </p:cNvPr>
          <p:cNvCxnSpPr/>
          <p:nvPr/>
        </p:nvCxnSpPr>
        <p:spPr>
          <a:xfrm flipV="1">
            <a:off x="5058039" y="3644583"/>
            <a:ext cx="1768645" cy="103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1C6785D-4221-7A4F-BD3F-4770549A2B51}"/>
              </a:ext>
            </a:extLst>
          </p:cNvPr>
          <p:cNvCxnSpPr>
            <a:cxnSpLocks/>
          </p:cNvCxnSpPr>
          <p:nvPr/>
        </p:nvCxnSpPr>
        <p:spPr>
          <a:xfrm>
            <a:off x="5227182" y="2276047"/>
            <a:ext cx="1599502" cy="113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13DCC-339A-9A45-9CE0-244634EFC462}"/>
              </a:ext>
            </a:extLst>
          </p:cNvPr>
          <p:cNvSpPr txBox="1"/>
          <p:nvPr/>
        </p:nvSpPr>
        <p:spPr>
          <a:xfrm>
            <a:off x="7931561" y="16784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A</a:t>
            </a:r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B1086B-5CFD-B646-9FC9-636B3C6B7545}"/>
              </a:ext>
            </a:extLst>
          </p:cNvPr>
          <p:cNvSpPr txBox="1"/>
          <p:nvPr/>
        </p:nvSpPr>
        <p:spPr>
          <a:xfrm>
            <a:off x="7931561" y="333151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B</a:t>
            </a:r>
            <a:endParaRPr kumimoji="1" lang="ko-Kore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6548B84-734F-8F47-806C-251F4BDA990F}"/>
              </a:ext>
            </a:extLst>
          </p:cNvPr>
          <p:cNvSpPr txBox="1"/>
          <p:nvPr/>
        </p:nvSpPr>
        <p:spPr>
          <a:xfrm>
            <a:off x="7931561" y="49853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C</a:t>
            </a:r>
            <a:endParaRPr kumimoji="1" lang="ko-Kore-KR" altLang="en-US"/>
          </a:p>
        </p:txBody>
      </p:sp>
      <p:pic>
        <p:nvPicPr>
          <p:cNvPr id="118" name="그래픽 117" descr="남자 단색으로 채워진">
            <a:extLst>
              <a:ext uri="{FF2B5EF4-FFF2-40B4-BE49-F238E27FC236}">
                <a16:creationId xmlns:a16="http://schemas.microsoft.com/office/drawing/2014/main" id="{7E3090A9-A69E-6444-BCF1-7A7B57C9BD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3510" y="1980404"/>
            <a:ext cx="405827" cy="405827"/>
          </a:xfrm>
          <a:prstGeom prst="rect">
            <a:avLst/>
          </a:prstGeom>
        </p:spPr>
      </p:pic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8451E248-7A6A-F646-9FAF-61BB16FBC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3510" y="4446348"/>
            <a:ext cx="405827" cy="4058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79FEDD-D8AE-D144-9263-5C0CEE5C8DF7}"/>
              </a:ext>
            </a:extLst>
          </p:cNvPr>
          <p:cNvSpPr txBox="1"/>
          <p:nvPr/>
        </p:nvSpPr>
        <p:spPr>
          <a:xfrm>
            <a:off x="484938" y="604221"/>
            <a:ext cx="113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WAS </a:t>
            </a:r>
            <a:r>
              <a:rPr kumimoji="1" lang="ko-KR" altLang="en-US"/>
              <a:t>서버</a:t>
            </a:r>
            <a:endParaRPr kumimoji="1" lang="ko-Kore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2207555-457E-B543-8D88-C45F43991E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1115898"/>
            <a:ext cx="600705" cy="3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1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B0407F10-C65C-274D-8AFA-26027A614DB2}"/>
              </a:ext>
            </a:extLst>
          </p:cNvPr>
          <p:cNvSpPr/>
          <p:nvPr/>
        </p:nvSpPr>
        <p:spPr>
          <a:xfrm>
            <a:off x="7283852" y="124235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D21B25C3-0336-0E46-96AA-AE759A134156}"/>
              </a:ext>
            </a:extLst>
          </p:cNvPr>
          <p:cNvSpPr/>
          <p:nvPr/>
        </p:nvSpPr>
        <p:spPr>
          <a:xfrm>
            <a:off x="8926420" y="1051933"/>
            <a:ext cx="731968" cy="626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원통[C] 19">
            <a:extLst>
              <a:ext uri="{FF2B5EF4-FFF2-40B4-BE49-F238E27FC236}">
                <a16:creationId xmlns:a16="http://schemas.microsoft.com/office/drawing/2014/main" id="{9AA78466-C3A3-9D4D-BC15-F3A684D142E8}"/>
              </a:ext>
            </a:extLst>
          </p:cNvPr>
          <p:cNvSpPr/>
          <p:nvPr/>
        </p:nvSpPr>
        <p:spPr>
          <a:xfrm>
            <a:off x="10242221" y="2319047"/>
            <a:ext cx="832161" cy="2350319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7749" y="4360983"/>
            <a:ext cx="515061" cy="515061"/>
          </a:xfrm>
          <a:prstGeom prst="rect">
            <a:avLst/>
          </a:prstGeom>
        </p:spPr>
      </p:pic>
      <p:pic>
        <p:nvPicPr>
          <p:cNvPr id="11" name="그래픽 10" descr="스마트폰 단색으로 채워진">
            <a:extLst>
              <a:ext uri="{FF2B5EF4-FFF2-40B4-BE49-F238E27FC236}">
                <a16:creationId xmlns:a16="http://schemas.microsoft.com/office/drawing/2014/main" id="{882E4502-8FF9-DF4F-BA5A-63D3D0424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337" y="1967757"/>
            <a:ext cx="361572" cy="361572"/>
          </a:xfrm>
          <a:prstGeom prst="rect">
            <a:avLst/>
          </a:prstGeom>
        </p:spPr>
      </p:pic>
      <p:pic>
        <p:nvPicPr>
          <p:cNvPr id="87" name="Picture 2" descr="CloudExchange-ec2">
            <a:extLst>
              <a:ext uri="{FF2B5EF4-FFF2-40B4-BE49-F238E27FC236}">
                <a16:creationId xmlns:a16="http://schemas.microsoft.com/office/drawing/2014/main" id="{4C77ADD9-7471-E64A-935E-541CDDDCA8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88202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id="{30D2E397-CB47-7442-A0A5-7F7E04A018F0}"/>
              </a:ext>
            </a:extLst>
          </p:cNvPr>
          <p:cNvSpPr/>
          <p:nvPr/>
        </p:nvSpPr>
        <p:spPr>
          <a:xfrm>
            <a:off x="7283852" y="2918118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4" name="Picture 2" descr="CloudExchange-ec2">
            <a:extLst>
              <a:ext uri="{FF2B5EF4-FFF2-40B4-BE49-F238E27FC236}">
                <a16:creationId xmlns:a16="http://schemas.microsoft.com/office/drawing/2014/main" id="{AE2CC655-1B68-3744-B61A-49CC8C92A6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2557782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7465A152-9ABD-7341-A059-AF2B8C55BE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2672701"/>
            <a:ext cx="600705" cy="300800"/>
          </a:xfrm>
          <a:prstGeom prst="rect">
            <a:avLst/>
          </a:prstGeom>
        </p:spPr>
      </p:pic>
      <p:sp>
        <p:nvSpPr>
          <p:cNvPr id="96" name="모서리가 둥근 직사각형 95">
            <a:extLst>
              <a:ext uri="{FF2B5EF4-FFF2-40B4-BE49-F238E27FC236}">
                <a16:creationId xmlns:a16="http://schemas.microsoft.com/office/drawing/2014/main" id="{1FE547B2-A119-E142-8587-CFCB448555C1}"/>
              </a:ext>
            </a:extLst>
          </p:cNvPr>
          <p:cNvSpPr/>
          <p:nvPr/>
        </p:nvSpPr>
        <p:spPr>
          <a:xfrm>
            <a:off x="7283852" y="4593879"/>
            <a:ext cx="2234325" cy="1152180"/>
          </a:xfrm>
          <a:prstGeom prst="roundRect">
            <a:avLst>
              <a:gd name="adj" fmla="val 6923"/>
            </a:avLst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7" name="Picture 2" descr="CloudExchange-ec2">
            <a:extLst>
              <a:ext uri="{FF2B5EF4-FFF2-40B4-BE49-F238E27FC236}">
                <a16:creationId xmlns:a16="http://schemas.microsoft.com/office/drawing/2014/main" id="{72C2AC57-1786-0549-883B-ABB0412E4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9" r="21296"/>
          <a:stretch/>
        </p:blipFill>
        <p:spPr bwMode="auto">
          <a:xfrm>
            <a:off x="6944406" y="4233543"/>
            <a:ext cx="678891" cy="72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923EE090-B4B6-4F41-9930-833EA49F8C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33"/>
          <a:stretch/>
        </p:blipFill>
        <p:spPr>
          <a:xfrm>
            <a:off x="8901368" y="4348462"/>
            <a:ext cx="600705" cy="300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9722E3-9BE4-7C40-A916-2B64E665C408}"/>
              </a:ext>
            </a:extLst>
          </p:cNvPr>
          <p:cNvSpPr/>
          <p:nvPr/>
        </p:nvSpPr>
        <p:spPr>
          <a:xfrm>
            <a:off x="5999967" y="739036"/>
            <a:ext cx="549892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175007-26EF-8947-B702-D0FDCB1E3750}"/>
              </a:ext>
            </a:extLst>
          </p:cNvPr>
          <p:cNvSpPr txBox="1"/>
          <p:nvPr/>
        </p:nvSpPr>
        <p:spPr>
          <a:xfrm>
            <a:off x="4127761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mobile</a:t>
            </a:r>
            <a:endParaRPr kumimoji="1" lang="ko-Kore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0953B66-DEAD-FF44-8FD5-59D9126EF37D}"/>
              </a:ext>
            </a:extLst>
          </p:cNvPr>
          <p:cNvSpPr txBox="1"/>
          <p:nvPr/>
        </p:nvSpPr>
        <p:spPr>
          <a:xfrm>
            <a:off x="4252218" y="5018677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web</a:t>
            </a:r>
            <a:endParaRPr kumimoji="1" lang="ko-Kore-KR" altLang="en-US"/>
          </a:p>
        </p:txBody>
      </p:sp>
      <p:pic>
        <p:nvPicPr>
          <p:cNvPr id="13314" name="Picture 2" descr="Apache kafka 개요">
            <a:extLst>
              <a:ext uri="{FF2B5EF4-FFF2-40B4-BE49-F238E27FC236}">
                <a16:creationId xmlns:a16="http://schemas.microsoft.com/office/drawing/2014/main" id="{55A1BB99-98D3-BA40-8ADC-91B92BFA1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113" y="4175729"/>
            <a:ext cx="1039660" cy="47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C15D4DEC-BB12-D544-8121-77CF05D0CB1B}"/>
              </a:ext>
            </a:extLst>
          </p:cNvPr>
          <p:cNvCxnSpPr>
            <a:cxnSpLocks/>
          </p:cNvCxnSpPr>
          <p:nvPr/>
        </p:nvCxnSpPr>
        <p:spPr>
          <a:xfrm>
            <a:off x="2314512" y="468366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ACEADADC-37A9-BC41-8EED-52E285C051FA}"/>
              </a:ext>
            </a:extLst>
          </p:cNvPr>
          <p:cNvCxnSpPr>
            <a:cxnSpLocks/>
          </p:cNvCxnSpPr>
          <p:nvPr/>
        </p:nvCxnSpPr>
        <p:spPr>
          <a:xfrm>
            <a:off x="2314512" y="2233047"/>
            <a:ext cx="1581083" cy="0"/>
          </a:xfrm>
          <a:prstGeom prst="straightConnector1">
            <a:avLst/>
          </a:prstGeom>
          <a:ln w="19050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서버 윤곽선">
            <a:extLst>
              <a:ext uri="{FF2B5EF4-FFF2-40B4-BE49-F238E27FC236}">
                <a16:creationId xmlns:a16="http://schemas.microsoft.com/office/drawing/2014/main" id="{6140F940-27FE-B94C-A353-9F025E2B28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87503" y="1775847"/>
            <a:ext cx="914400" cy="914400"/>
          </a:xfrm>
          <a:prstGeom prst="rect">
            <a:avLst/>
          </a:prstGeom>
        </p:spPr>
      </p:pic>
      <p:pic>
        <p:nvPicPr>
          <p:cNvPr id="104" name="그래픽 103" descr="서버 윤곽선">
            <a:extLst>
              <a:ext uri="{FF2B5EF4-FFF2-40B4-BE49-F238E27FC236}">
                <a16:creationId xmlns:a16="http://schemas.microsoft.com/office/drawing/2014/main" id="{0AF244A5-D6CE-6845-BDFC-7B27107C4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87503" y="4288943"/>
            <a:ext cx="914400" cy="914400"/>
          </a:xfrm>
          <a:prstGeom prst="rect">
            <a:avLst/>
          </a:prstGeom>
        </p:spPr>
      </p:pic>
      <p:pic>
        <p:nvPicPr>
          <p:cNvPr id="23" name="그래픽 22" descr="봉투 윤곽선">
            <a:extLst>
              <a:ext uri="{FF2B5EF4-FFF2-40B4-BE49-F238E27FC236}">
                <a16:creationId xmlns:a16="http://schemas.microsoft.com/office/drawing/2014/main" id="{2950395F-1E08-2340-842F-EEFDFABDD9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2624051"/>
            <a:ext cx="457200" cy="457200"/>
          </a:xfrm>
          <a:prstGeom prst="rect">
            <a:avLst/>
          </a:prstGeom>
        </p:spPr>
      </p:pic>
      <p:pic>
        <p:nvPicPr>
          <p:cNvPr id="105" name="그래픽 104" descr="봉투 윤곽선">
            <a:extLst>
              <a:ext uri="{FF2B5EF4-FFF2-40B4-BE49-F238E27FC236}">
                <a16:creationId xmlns:a16="http://schemas.microsoft.com/office/drawing/2014/main" id="{11B15751-971E-AB48-9599-561847DA1D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3749783"/>
            <a:ext cx="457200" cy="457200"/>
          </a:xfrm>
          <a:prstGeom prst="rect">
            <a:avLst/>
          </a:prstGeom>
        </p:spPr>
      </p:pic>
      <p:pic>
        <p:nvPicPr>
          <p:cNvPr id="106" name="그래픽 105" descr="봉투 윤곽선">
            <a:extLst>
              <a:ext uri="{FF2B5EF4-FFF2-40B4-BE49-F238E27FC236}">
                <a16:creationId xmlns:a16="http://schemas.microsoft.com/office/drawing/2014/main" id="{4CCD1CC6-0334-864E-970B-70118BBDE6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35278" y="3187383"/>
            <a:ext cx="457200" cy="457200"/>
          </a:xfrm>
          <a:prstGeom prst="rect">
            <a:avLst/>
          </a:prstGeom>
        </p:spPr>
      </p:pic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0A16D3D1-EF23-FA48-AB14-205D1A4C20E8}"/>
              </a:ext>
            </a:extLst>
          </p:cNvPr>
          <p:cNvCxnSpPr>
            <a:stCxn id="86" idx="3"/>
          </p:cNvCxnSpPr>
          <p:nvPr/>
        </p:nvCxnSpPr>
        <p:spPr>
          <a:xfrm>
            <a:off x="9518177" y="1818448"/>
            <a:ext cx="707940" cy="73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6EB31A41-AA1E-5049-852D-6C230F3045C4}"/>
              </a:ext>
            </a:extLst>
          </p:cNvPr>
          <p:cNvCxnSpPr>
            <a:stCxn id="93" idx="3"/>
            <a:endCxn id="20" idx="2"/>
          </p:cNvCxnSpPr>
          <p:nvPr/>
        </p:nvCxnSpPr>
        <p:spPr>
          <a:xfrm flipV="1">
            <a:off x="9518177" y="3494207"/>
            <a:ext cx="72404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>
            <a:extLst>
              <a:ext uri="{FF2B5EF4-FFF2-40B4-BE49-F238E27FC236}">
                <a16:creationId xmlns:a16="http://schemas.microsoft.com/office/drawing/2014/main" id="{705CD7DF-F42A-FB4D-9A2B-6F342882E0D4}"/>
              </a:ext>
            </a:extLst>
          </p:cNvPr>
          <p:cNvCxnSpPr>
            <a:stCxn id="96" idx="3"/>
            <a:endCxn id="13314" idx="1"/>
          </p:cNvCxnSpPr>
          <p:nvPr/>
        </p:nvCxnSpPr>
        <p:spPr>
          <a:xfrm flipV="1">
            <a:off x="9518177" y="4412496"/>
            <a:ext cx="609936" cy="75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B7605E7-B2EA-E94A-B20C-B4EE12911354}"/>
              </a:ext>
            </a:extLst>
          </p:cNvPr>
          <p:cNvSpPr/>
          <p:nvPr/>
        </p:nvSpPr>
        <p:spPr>
          <a:xfrm>
            <a:off x="3690145" y="739036"/>
            <a:ext cx="1760906" cy="544882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F5E6D9-2D4B-FD4C-ABE4-CA0182E2783D}"/>
              </a:ext>
            </a:extLst>
          </p:cNvPr>
          <p:cNvSpPr txBox="1"/>
          <p:nvPr/>
        </p:nvSpPr>
        <p:spPr>
          <a:xfrm>
            <a:off x="3768955" y="864296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/>
              <a:t>API </a:t>
            </a:r>
            <a:r>
              <a:rPr kumimoji="1" lang="ko-KR" altLang="en-US"/>
              <a:t>게이트웨이</a:t>
            </a:r>
            <a:endParaRPr kumimoji="1" lang="ko-Kore-KR" altLang="en-US"/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C88BC1A8-6E54-8E49-BC50-152EDD7710D0}"/>
              </a:ext>
            </a:extLst>
          </p:cNvPr>
          <p:cNvCxnSpPr/>
          <p:nvPr/>
        </p:nvCxnSpPr>
        <p:spPr>
          <a:xfrm flipV="1">
            <a:off x="5185775" y="1967757"/>
            <a:ext cx="1758631" cy="26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AB7123A-849F-454F-B7C8-8EED4CC9B3A5}"/>
              </a:ext>
            </a:extLst>
          </p:cNvPr>
          <p:cNvCxnSpPr>
            <a:stCxn id="104" idx="3"/>
          </p:cNvCxnSpPr>
          <p:nvPr/>
        </p:nvCxnSpPr>
        <p:spPr>
          <a:xfrm>
            <a:off x="5001903" y="4746143"/>
            <a:ext cx="1877854" cy="42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FD8F6420-2B5D-4A42-825D-7C29F27A59AF}"/>
              </a:ext>
            </a:extLst>
          </p:cNvPr>
          <p:cNvCxnSpPr/>
          <p:nvPr/>
        </p:nvCxnSpPr>
        <p:spPr>
          <a:xfrm flipV="1">
            <a:off x="5058039" y="3644583"/>
            <a:ext cx="1768645" cy="103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D1C6785D-4221-7A4F-BD3F-4770549A2B51}"/>
              </a:ext>
            </a:extLst>
          </p:cNvPr>
          <p:cNvCxnSpPr>
            <a:cxnSpLocks/>
          </p:cNvCxnSpPr>
          <p:nvPr/>
        </p:nvCxnSpPr>
        <p:spPr>
          <a:xfrm>
            <a:off x="5227182" y="2276047"/>
            <a:ext cx="1599502" cy="113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13DCC-339A-9A45-9CE0-244634EFC462}"/>
              </a:ext>
            </a:extLst>
          </p:cNvPr>
          <p:cNvSpPr txBox="1"/>
          <p:nvPr/>
        </p:nvSpPr>
        <p:spPr>
          <a:xfrm>
            <a:off x="7931561" y="167848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A</a:t>
            </a:r>
            <a:endParaRPr kumimoji="1" lang="ko-Kore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0B1086B-5CFD-B646-9FC9-636B3C6B7545}"/>
              </a:ext>
            </a:extLst>
          </p:cNvPr>
          <p:cNvSpPr txBox="1"/>
          <p:nvPr/>
        </p:nvSpPr>
        <p:spPr>
          <a:xfrm>
            <a:off x="7931561" y="3331518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B</a:t>
            </a:r>
            <a:endParaRPr kumimoji="1" lang="ko-Kore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6548B84-734F-8F47-806C-251F4BDA990F}"/>
              </a:ext>
            </a:extLst>
          </p:cNvPr>
          <p:cNvSpPr txBox="1"/>
          <p:nvPr/>
        </p:nvSpPr>
        <p:spPr>
          <a:xfrm>
            <a:off x="7931561" y="498530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도메인</a:t>
            </a:r>
            <a:r>
              <a:rPr kumimoji="1" lang="ko-KR" altLang="en-US"/>
              <a:t> </a:t>
            </a:r>
            <a:r>
              <a:rPr kumimoji="1" lang="en-US" altLang="ko-KR"/>
              <a:t>C</a:t>
            </a:r>
            <a:endParaRPr kumimoji="1" lang="ko-Kore-KR" altLang="en-US"/>
          </a:p>
        </p:txBody>
      </p:sp>
      <p:pic>
        <p:nvPicPr>
          <p:cNvPr id="13316" name="Picture 4" descr="Kotlin] 코틀린은 무엇인가?">
            <a:extLst>
              <a:ext uri="{FF2B5EF4-FFF2-40B4-BE49-F238E27FC236}">
                <a16:creationId xmlns:a16="http://schemas.microsoft.com/office/drawing/2014/main" id="{C5047A93-7C9A-4E48-A677-0B5EABAA5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051933"/>
            <a:ext cx="731968" cy="3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wift] 접근제어에 대해 알아보자!">
            <a:extLst>
              <a:ext uri="{FF2B5EF4-FFF2-40B4-BE49-F238E27FC236}">
                <a16:creationId xmlns:a16="http://schemas.microsoft.com/office/drawing/2014/main" id="{EBF0E5A1-4D54-A043-A211-CCF4ECB78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242356"/>
            <a:ext cx="767403" cy="51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래픽 117" descr="남자 단색으로 채워진">
            <a:extLst>
              <a:ext uri="{FF2B5EF4-FFF2-40B4-BE49-F238E27FC236}">
                <a16:creationId xmlns:a16="http://schemas.microsoft.com/office/drawing/2014/main" id="{7E3090A9-A69E-6444-BCF1-7A7B57C9BD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3510" y="1980404"/>
            <a:ext cx="405827" cy="405827"/>
          </a:xfrm>
          <a:prstGeom prst="rect">
            <a:avLst/>
          </a:prstGeom>
        </p:spPr>
      </p:pic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8451E248-7A6A-F646-9FAF-61BB16FBC1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13510" y="4446348"/>
            <a:ext cx="405827" cy="4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378953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280205" y="39598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</p:cNvCxnSpPr>
          <p:nvPr/>
        </p:nvCxnSpPr>
        <p:spPr>
          <a:xfrm>
            <a:off x="9427340" y="2677901"/>
            <a:ext cx="760879" cy="15903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</p:cNvCxnSpPr>
          <p:nvPr/>
        </p:nvCxnSpPr>
        <p:spPr>
          <a:xfrm>
            <a:off x="9456003" y="4054332"/>
            <a:ext cx="732216" cy="2486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213441" y="4268202"/>
            <a:ext cx="43248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385139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0879578" y="3276681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144951"/>
            <a:ext cx="1252302" cy="2243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0583880-4163-B24A-A6EB-55A84391CFA6}"/>
              </a:ext>
            </a:extLst>
          </p:cNvPr>
          <p:cNvGrpSpPr/>
          <p:nvPr/>
        </p:nvGrpSpPr>
        <p:grpSpPr>
          <a:xfrm>
            <a:off x="2764660" y="3885744"/>
            <a:ext cx="624106" cy="770142"/>
            <a:chOff x="3782049" y="3127227"/>
            <a:chExt cx="914400" cy="914400"/>
          </a:xfrm>
          <a:solidFill>
            <a:schemeClr val="accent1"/>
          </a:solidFill>
        </p:grpSpPr>
        <p:pic>
          <p:nvPicPr>
            <p:cNvPr id="58" name="그래픽 57" descr="구름 윤곽선">
              <a:extLst>
                <a:ext uri="{FF2B5EF4-FFF2-40B4-BE49-F238E27FC236}">
                  <a16:creationId xmlns:a16="http://schemas.microsoft.com/office/drawing/2014/main" id="{AD056A6C-FBAC-BD4E-9A20-9D5D2A51C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82049" y="3127227"/>
              <a:ext cx="914400" cy="914400"/>
            </a:xfrm>
            <a:prstGeom prst="rect">
              <a:avLst/>
            </a:prstGeom>
          </p:spPr>
        </p:pic>
        <p:pic>
          <p:nvPicPr>
            <p:cNvPr id="62" name="그래픽 61" descr="번개 단색으로 채워진">
              <a:extLst>
                <a:ext uri="{FF2B5EF4-FFF2-40B4-BE49-F238E27FC236}">
                  <a16:creationId xmlns:a16="http://schemas.microsoft.com/office/drawing/2014/main" id="{433A303D-862E-8F48-BFD2-EE7D37543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9408" t="57037" r="40079" b="14357"/>
            <a:stretch/>
          </p:blipFill>
          <p:spPr>
            <a:xfrm>
              <a:off x="4277641" y="3466672"/>
              <a:ext cx="187570" cy="261573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54B9A9C-3F10-3F44-8685-E4D85027EF8D}"/>
              </a:ext>
            </a:extLst>
          </p:cNvPr>
          <p:cNvSpPr txBox="1"/>
          <p:nvPr/>
        </p:nvSpPr>
        <p:spPr>
          <a:xfrm>
            <a:off x="2794313" y="4437469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/>
              <a:t>CDN</a:t>
            </a:r>
            <a:endParaRPr kumimoji="1" lang="ko-Kore-KR" altLang="en-US" sz="1400"/>
          </a:p>
        </p:txBody>
      </p: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904438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392670" y="128444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(Master)</a:t>
            </a:r>
            <a:endParaRPr kumimoji="1" lang="ko-Kore-KR" altLang="en-US" sz="12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456003" y="2390072"/>
            <a:ext cx="733029" cy="147482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1843546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810967"/>
            <a:ext cx="1049373" cy="1979328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453906" y="2244031"/>
            <a:ext cx="59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(Slave)</a:t>
            </a:r>
            <a:endParaRPr kumimoji="1" lang="ko-Kore-KR" altLang="en-US" sz="12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427340" y="2390073"/>
            <a:ext cx="761692" cy="15433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0981699" y="3754325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784BD8A-6D4A-CD48-B3DC-60BFEB963767}"/>
              </a:ext>
            </a:extLst>
          </p:cNvPr>
          <p:cNvCxnSpPr>
            <a:cxnSpLocks/>
          </p:cNvCxnSpPr>
          <p:nvPr/>
        </p:nvCxnSpPr>
        <p:spPr>
          <a:xfrm>
            <a:off x="2213441" y="1807657"/>
            <a:ext cx="1944404" cy="34742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8E4BF24-1958-6D47-8C1C-90625D3D3BF5}"/>
              </a:ext>
            </a:extLst>
          </p:cNvPr>
          <p:cNvSpPr txBox="1"/>
          <p:nvPr/>
        </p:nvSpPr>
        <p:spPr>
          <a:xfrm>
            <a:off x="4290508" y="255313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mobile</a:t>
            </a:r>
            <a:endParaRPr kumimoji="1" lang="ko-Kore-KR" altLang="en-US" i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E357E4-A18A-2C45-9A40-DFD037237A60}"/>
              </a:ext>
            </a:extLst>
          </p:cNvPr>
          <p:cNvSpPr txBox="1"/>
          <p:nvPr/>
        </p:nvSpPr>
        <p:spPr>
          <a:xfrm>
            <a:off x="4414965" y="4560580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web</a:t>
            </a:r>
            <a:endParaRPr kumimoji="1" lang="ko-Kore-KR" altLang="en-US" i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6CBA91-4396-7148-8D18-CBF6BF25BFB8}"/>
              </a:ext>
            </a:extLst>
          </p:cNvPr>
          <p:cNvSpPr/>
          <p:nvPr/>
        </p:nvSpPr>
        <p:spPr>
          <a:xfrm>
            <a:off x="3852892" y="739036"/>
            <a:ext cx="1760906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652FC5-B1FE-8D42-9878-51DD849BF7A6}"/>
              </a:ext>
            </a:extLst>
          </p:cNvPr>
          <p:cNvSpPr txBox="1"/>
          <p:nvPr/>
        </p:nvSpPr>
        <p:spPr>
          <a:xfrm>
            <a:off x="4051107" y="4656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 u="sng"/>
              <a:t>API </a:t>
            </a:r>
            <a:r>
              <a:rPr kumimoji="1" lang="ko-KR" altLang="en-US" sz="1400" i="1" u="sng"/>
              <a:t>게이트웨이</a:t>
            </a:r>
            <a:endParaRPr kumimoji="1" lang="ko-Kore-KR" altLang="en-US" sz="1400" i="1" u="sng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3D34BC-E68B-6341-866E-4683866C8B7E}"/>
              </a:ext>
            </a:extLst>
          </p:cNvPr>
          <p:cNvSpPr/>
          <p:nvPr/>
        </p:nvSpPr>
        <p:spPr>
          <a:xfrm>
            <a:off x="6394784" y="739036"/>
            <a:ext cx="5241712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FE5058-30FF-D94A-B638-1471E549E3C4}"/>
              </a:ext>
            </a:extLst>
          </p:cNvPr>
          <p:cNvSpPr txBox="1"/>
          <p:nvPr/>
        </p:nvSpPr>
        <p:spPr>
          <a:xfrm>
            <a:off x="8714329" y="465672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i="1" u="sng"/>
              <a:t>API </a:t>
            </a:r>
            <a:r>
              <a:rPr kumimoji="1" lang="ko-KR" altLang="en-US" sz="1400" i="1" u="sng"/>
              <a:t>서버</a:t>
            </a:r>
            <a:endParaRPr kumimoji="1" lang="ko-Kore-KR" altLang="en-US" sz="1400" i="1" u="sng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E06A0B-9DB7-F148-9AEF-DDED4406F956}"/>
              </a:ext>
            </a:extLst>
          </p:cNvPr>
          <p:cNvSpPr txBox="1"/>
          <p:nvPr/>
        </p:nvSpPr>
        <p:spPr>
          <a:xfrm>
            <a:off x="10280205" y="4958152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D44192-74B4-5F4C-8149-9E6D77CF0171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8" name="그래픽 117" descr="스마트폰 단색으로 채워진">
              <a:extLst>
                <a:ext uri="{FF2B5EF4-FFF2-40B4-BE49-F238E27FC236}">
                  <a16:creationId xmlns:a16="http://schemas.microsoft.com/office/drawing/2014/main" id="{057E66DF-15F4-9A42-9654-6002818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4913998-BF19-4146-BD5A-F71BBE4A5C5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2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054AB769-5A33-5C47-BD61-ADFB47A54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EE4A871F-AD48-054F-B4AD-2F72F095C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BEE9BD0-B907-4E4E-8907-E5D2528EB754}"/>
              </a:ext>
            </a:extLst>
          </p:cNvPr>
          <p:cNvCxnSpPr>
            <a:cxnSpLocks/>
          </p:cNvCxnSpPr>
          <p:nvPr/>
        </p:nvCxnSpPr>
        <p:spPr>
          <a:xfrm>
            <a:off x="3623952" y="4268202"/>
            <a:ext cx="427155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57AE20-A200-D940-AA87-94BAF680769B}"/>
              </a:ext>
            </a:extLst>
          </p:cNvPr>
          <p:cNvGrpSpPr/>
          <p:nvPr/>
        </p:nvGrpSpPr>
        <p:grpSpPr>
          <a:xfrm>
            <a:off x="8060567" y="1022479"/>
            <a:ext cx="1171188" cy="742698"/>
            <a:chOff x="6794763" y="822077"/>
            <a:chExt cx="2028992" cy="1286667"/>
          </a:xfrm>
        </p:grpSpPr>
        <p:sp>
          <p:nvSpPr>
            <p:cNvPr id="123" name="모서리가 둥근 직사각형 122">
              <a:extLst>
                <a:ext uri="{FF2B5EF4-FFF2-40B4-BE49-F238E27FC236}">
                  <a16:creationId xmlns:a16="http://schemas.microsoft.com/office/drawing/2014/main" id="{B054D628-156F-A744-97B1-828F2E14F754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24" name="Picture 2" descr="CloudExchange-ec2">
              <a:extLst>
                <a:ext uri="{FF2B5EF4-FFF2-40B4-BE49-F238E27FC236}">
                  <a16:creationId xmlns:a16="http://schemas.microsoft.com/office/drawing/2014/main" id="{27D79123-F29C-5B4B-A411-431C7A59D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D0E452-D4E3-914A-AFA6-5BC10CCE7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C95348B-1D99-D742-8968-FFDF6DC2E59A}"/>
                </a:ext>
              </a:extLst>
            </p:cNvPr>
            <p:cNvSpPr txBox="1"/>
            <p:nvPr/>
          </p:nvSpPr>
          <p:spPr>
            <a:xfrm>
              <a:off x="7273161" y="1459998"/>
              <a:ext cx="1219693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F</a:t>
              </a:r>
              <a:endParaRPr kumimoji="1" lang="ko-Kore-KR" altLang="en-US" sz="110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8B95E5C-C044-D346-8442-D2CFEF819BD8}"/>
              </a:ext>
            </a:extLst>
          </p:cNvPr>
          <p:cNvGrpSpPr/>
          <p:nvPr/>
        </p:nvGrpSpPr>
        <p:grpSpPr>
          <a:xfrm>
            <a:off x="8060567" y="1860333"/>
            <a:ext cx="1171188" cy="742698"/>
            <a:chOff x="6794763" y="822077"/>
            <a:chExt cx="2028992" cy="1286667"/>
          </a:xfrm>
        </p:grpSpPr>
        <p:sp>
          <p:nvSpPr>
            <p:cNvPr id="133" name="모서리가 둥근 직사각형 132">
              <a:extLst>
                <a:ext uri="{FF2B5EF4-FFF2-40B4-BE49-F238E27FC236}">
                  <a16:creationId xmlns:a16="http://schemas.microsoft.com/office/drawing/2014/main" id="{448E64C0-DB07-D14E-BBB5-B0C5A1AAE946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4" name="Picture 2" descr="CloudExchange-ec2">
              <a:extLst>
                <a:ext uri="{FF2B5EF4-FFF2-40B4-BE49-F238E27FC236}">
                  <a16:creationId xmlns:a16="http://schemas.microsoft.com/office/drawing/2014/main" id="{4F06F36D-2EE8-6645-806D-DC321C5FFB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57DDA729-6BDD-F849-A920-BE9E80BA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19A587B-7F12-1D49-A7DE-FBC6CB3C4EC4}"/>
                </a:ext>
              </a:extLst>
            </p:cNvPr>
            <p:cNvSpPr txBox="1"/>
            <p:nvPr/>
          </p:nvSpPr>
          <p:spPr>
            <a:xfrm>
              <a:off x="7273161" y="1459998"/>
              <a:ext cx="1264126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G</a:t>
              </a:r>
              <a:endParaRPr kumimoji="1" lang="ko-Kore-KR" altLang="en-US" sz="11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2DE4C20-ECEC-924B-8D6B-1E96E20ECFD9}"/>
              </a:ext>
            </a:extLst>
          </p:cNvPr>
          <p:cNvGrpSpPr/>
          <p:nvPr/>
        </p:nvGrpSpPr>
        <p:grpSpPr>
          <a:xfrm>
            <a:off x="8060567" y="2698188"/>
            <a:ext cx="1171188" cy="742698"/>
            <a:chOff x="6794763" y="822077"/>
            <a:chExt cx="2028992" cy="1286667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45EA6502-B6FD-6543-AD15-75D7114198A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9" name="Picture 2" descr="CloudExchange-ec2">
              <a:extLst>
                <a:ext uri="{FF2B5EF4-FFF2-40B4-BE49-F238E27FC236}">
                  <a16:creationId xmlns:a16="http://schemas.microsoft.com/office/drawing/2014/main" id="{B1C50EBD-4EE7-2845-AC45-2260E89AB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5E67AA06-1358-7341-AD2E-12AFEBD21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0E5510-98D5-C84C-A89E-116C9A3B7F7A}"/>
                </a:ext>
              </a:extLst>
            </p:cNvPr>
            <p:cNvSpPr txBox="1"/>
            <p:nvPr/>
          </p:nvSpPr>
          <p:spPr>
            <a:xfrm>
              <a:off x="7273161" y="1459998"/>
              <a:ext cx="126134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H</a:t>
              </a:r>
              <a:endParaRPr kumimoji="1" lang="ko-Kore-KR" altLang="en-US" sz="110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C9D8A9E-33D9-0E4D-910D-6F16BB5E5BDE}"/>
              </a:ext>
            </a:extLst>
          </p:cNvPr>
          <p:cNvGrpSpPr/>
          <p:nvPr/>
        </p:nvGrpSpPr>
        <p:grpSpPr>
          <a:xfrm>
            <a:off x="8060567" y="3536043"/>
            <a:ext cx="1171188" cy="742698"/>
            <a:chOff x="6794763" y="822077"/>
            <a:chExt cx="2028992" cy="1286667"/>
          </a:xfrm>
        </p:grpSpPr>
        <p:sp>
          <p:nvSpPr>
            <p:cNvPr id="143" name="모서리가 둥근 직사각형 142">
              <a:extLst>
                <a:ext uri="{FF2B5EF4-FFF2-40B4-BE49-F238E27FC236}">
                  <a16:creationId xmlns:a16="http://schemas.microsoft.com/office/drawing/2014/main" id="{5D05D5C0-04D4-A048-BC9E-9D6599EB62FB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4" name="Picture 2" descr="CloudExchange-ec2">
              <a:extLst>
                <a:ext uri="{FF2B5EF4-FFF2-40B4-BE49-F238E27FC236}">
                  <a16:creationId xmlns:a16="http://schemas.microsoft.com/office/drawing/2014/main" id="{968ABC24-EBA3-8544-9B49-61ECA81DEE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AFA9CCC7-685B-0747-8D10-D0202D52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319A15-C273-4941-9EFE-D0E3800A76D3}"/>
                </a:ext>
              </a:extLst>
            </p:cNvPr>
            <p:cNvSpPr txBox="1"/>
            <p:nvPr/>
          </p:nvSpPr>
          <p:spPr>
            <a:xfrm>
              <a:off x="7273161" y="1459998"/>
              <a:ext cx="1169705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I</a:t>
              </a:r>
              <a:endParaRPr kumimoji="1" lang="ko-Kore-KR" altLang="en-US" sz="11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F0718A-C615-2B4B-A8CF-97184FBCDD20}"/>
              </a:ext>
            </a:extLst>
          </p:cNvPr>
          <p:cNvGrpSpPr/>
          <p:nvPr/>
        </p:nvGrpSpPr>
        <p:grpSpPr>
          <a:xfrm>
            <a:off x="8060567" y="4373897"/>
            <a:ext cx="1171188" cy="742698"/>
            <a:chOff x="6794763" y="822077"/>
            <a:chExt cx="2028992" cy="1286667"/>
          </a:xfrm>
        </p:grpSpPr>
        <p:sp>
          <p:nvSpPr>
            <p:cNvPr id="148" name="모서리가 둥근 직사각형 147">
              <a:extLst>
                <a:ext uri="{FF2B5EF4-FFF2-40B4-BE49-F238E27FC236}">
                  <a16:creationId xmlns:a16="http://schemas.microsoft.com/office/drawing/2014/main" id="{67D457A5-3451-2849-822D-1A3CEF8D347A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9" name="Picture 2" descr="CloudExchange-ec2">
              <a:extLst>
                <a:ext uri="{FF2B5EF4-FFF2-40B4-BE49-F238E27FC236}">
                  <a16:creationId xmlns:a16="http://schemas.microsoft.com/office/drawing/2014/main" id="{6159121F-E9C9-AC4C-835C-5EF5E0B06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21E343-F2D2-2346-AA3D-C0D9215E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F8FFA38-D917-6842-904B-D27819A494CB}"/>
                </a:ext>
              </a:extLst>
            </p:cNvPr>
            <p:cNvSpPr txBox="1"/>
            <p:nvPr/>
          </p:nvSpPr>
          <p:spPr>
            <a:xfrm>
              <a:off x="7273161" y="1459998"/>
              <a:ext cx="1186368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J</a:t>
              </a:r>
              <a:endParaRPr kumimoji="1" lang="ko-Kore-KR" altLang="en-US" sz="110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08C92-784B-0047-A836-C5A23C1E6EBE}"/>
              </a:ext>
            </a:extLst>
          </p:cNvPr>
          <p:cNvGrpSpPr/>
          <p:nvPr/>
        </p:nvGrpSpPr>
        <p:grpSpPr>
          <a:xfrm>
            <a:off x="6739622" y="1022479"/>
            <a:ext cx="1171188" cy="742698"/>
            <a:chOff x="6794763" y="822077"/>
            <a:chExt cx="2028992" cy="1286667"/>
          </a:xfrm>
        </p:grpSpPr>
        <p:sp>
          <p:nvSpPr>
            <p:cNvPr id="158" name="모서리가 둥근 직사각형 157">
              <a:extLst>
                <a:ext uri="{FF2B5EF4-FFF2-40B4-BE49-F238E27FC236}">
                  <a16:creationId xmlns:a16="http://schemas.microsoft.com/office/drawing/2014/main" id="{53AFC55C-6D2E-F94E-B95A-85E0F4B44DD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59" name="Picture 2" descr="CloudExchange-ec2">
              <a:extLst>
                <a:ext uri="{FF2B5EF4-FFF2-40B4-BE49-F238E27FC236}">
                  <a16:creationId xmlns:a16="http://schemas.microsoft.com/office/drawing/2014/main" id="{BEF6A8D7-5B67-D440-97B0-22AAC8074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62C7F90-FC0C-1B4A-904A-800ABC6E5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94C89A1-169D-8F49-ADED-404CD178EEBA}"/>
                </a:ext>
              </a:extLst>
            </p:cNvPr>
            <p:cNvSpPr txBox="1"/>
            <p:nvPr/>
          </p:nvSpPr>
          <p:spPr>
            <a:xfrm>
              <a:off x="7273161" y="1459998"/>
              <a:ext cx="1250241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A</a:t>
              </a:r>
              <a:endParaRPr kumimoji="1" lang="ko-Kore-KR" altLang="en-US" sz="110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359BE52-7AD6-984F-9EF9-D88FE73ECFE8}"/>
              </a:ext>
            </a:extLst>
          </p:cNvPr>
          <p:cNvGrpSpPr/>
          <p:nvPr/>
        </p:nvGrpSpPr>
        <p:grpSpPr>
          <a:xfrm>
            <a:off x="6739622" y="1860333"/>
            <a:ext cx="1171188" cy="742698"/>
            <a:chOff x="6794763" y="822077"/>
            <a:chExt cx="2028992" cy="1286667"/>
          </a:xfrm>
        </p:grpSpPr>
        <p:sp>
          <p:nvSpPr>
            <p:cNvPr id="163" name="모서리가 둥근 직사각형 162">
              <a:extLst>
                <a:ext uri="{FF2B5EF4-FFF2-40B4-BE49-F238E27FC236}">
                  <a16:creationId xmlns:a16="http://schemas.microsoft.com/office/drawing/2014/main" id="{760A347D-A059-554D-8581-A89278408F7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4" name="Picture 2" descr="CloudExchange-ec2">
              <a:extLst>
                <a:ext uri="{FF2B5EF4-FFF2-40B4-BE49-F238E27FC236}">
                  <a16:creationId xmlns:a16="http://schemas.microsoft.com/office/drawing/2014/main" id="{B7BA6207-8D36-B949-AF6F-906878033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FB2AA573-F3F3-574E-B5D0-A7C468AE9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57E01-33E4-CF46-86FD-249835FE697C}"/>
                </a:ext>
              </a:extLst>
            </p:cNvPr>
            <p:cNvSpPr txBox="1"/>
            <p:nvPr/>
          </p:nvSpPr>
          <p:spPr>
            <a:xfrm>
              <a:off x="7273161" y="1459998"/>
              <a:ext cx="124190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B</a:t>
              </a:r>
              <a:endParaRPr kumimoji="1" lang="ko-Kore-KR" altLang="en-US" sz="110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CCCA2F0-92DE-7940-B864-8AD20E0DA45E}"/>
              </a:ext>
            </a:extLst>
          </p:cNvPr>
          <p:cNvGrpSpPr/>
          <p:nvPr/>
        </p:nvGrpSpPr>
        <p:grpSpPr>
          <a:xfrm>
            <a:off x="6739622" y="2698188"/>
            <a:ext cx="1171188" cy="742698"/>
            <a:chOff x="6794763" y="822077"/>
            <a:chExt cx="2028992" cy="1286667"/>
          </a:xfrm>
        </p:grpSpPr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644B2367-B6DB-BF4F-9615-066395A91C00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9" name="Picture 2" descr="CloudExchange-ec2">
              <a:extLst>
                <a:ext uri="{FF2B5EF4-FFF2-40B4-BE49-F238E27FC236}">
                  <a16:creationId xmlns:a16="http://schemas.microsoft.com/office/drawing/2014/main" id="{A7306027-A467-3148-9D43-9711EA8BC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718AA7F1-CE7D-8042-B882-0C9E78435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B8A548B-0099-0942-95D8-4B0BAF0FD7BA}"/>
                </a:ext>
              </a:extLst>
            </p:cNvPr>
            <p:cNvSpPr txBox="1"/>
            <p:nvPr/>
          </p:nvSpPr>
          <p:spPr>
            <a:xfrm>
              <a:off x="7273161" y="1459998"/>
              <a:ext cx="123913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C</a:t>
              </a:r>
              <a:endParaRPr kumimoji="1" lang="ko-Kore-KR" altLang="en-US" sz="11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7F25222-385F-3244-8EEE-09C307A89C9C}"/>
              </a:ext>
            </a:extLst>
          </p:cNvPr>
          <p:cNvGrpSpPr/>
          <p:nvPr/>
        </p:nvGrpSpPr>
        <p:grpSpPr>
          <a:xfrm>
            <a:off x="6739622" y="3536043"/>
            <a:ext cx="1171188" cy="742698"/>
            <a:chOff x="6794763" y="822077"/>
            <a:chExt cx="2028992" cy="1286667"/>
          </a:xfrm>
        </p:grpSpPr>
        <p:sp>
          <p:nvSpPr>
            <p:cNvPr id="173" name="모서리가 둥근 직사각형 172">
              <a:extLst>
                <a:ext uri="{FF2B5EF4-FFF2-40B4-BE49-F238E27FC236}">
                  <a16:creationId xmlns:a16="http://schemas.microsoft.com/office/drawing/2014/main" id="{F9E6990C-F196-2243-BB59-F7ADE62E882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4" name="Picture 2" descr="CloudExchange-ec2">
              <a:extLst>
                <a:ext uri="{FF2B5EF4-FFF2-40B4-BE49-F238E27FC236}">
                  <a16:creationId xmlns:a16="http://schemas.microsoft.com/office/drawing/2014/main" id="{9282D637-3BE2-6A42-BFE9-AD11E8F2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37881EA1-4C1C-E346-BAE7-21615A80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AAE78F-03BC-6A48-8B9C-28EA751AE58E}"/>
                </a:ext>
              </a:extLst>
            </p:cNvPr>
            <p:cNvSpPr txBox="1"/>
            <p:nvPr/>
          </p:nvSpPr>
          <p:spPr>
            <a:xfrm>
              <a:off x="7273161" y="1459998"/>
              <a:ext cx="125857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D</a:t>
              </a:r>
              <a:endParaRPr kumimoji="1" lang="ko-Kore-KR" altLang="en-US" sz="110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E6E357C-0F6C-DC4B-B373-5799FE348419}"/>
              </a:ext>
            </a:extLst>
          </p:cNvPr>
          <p:cNvGrpSpPr/>
          <p:nvPr/>
        </p:nvGrpSpPr>
        <p:grpSpPr>
          <a:xfrm>
            <a:off x="6739622" y="4373897"/>
            <a:ext cx="1171188" cy="742698"/>
            <a:chOff x="6794763" y="822077"/>
            <a:chExt cx="2028992" cy="1286667"/>
          </a:xfrm>
        </p:grpSpPr>
        <p:sp>
          <p:nvSpPr>
            <p:cNvPr id="178" name="모서리가 둥근 직사각형 177">
              <a:extLst>
                <a:ext uri="{FF2B5EF4-FFF2-40B4-BE49-F238E27FC236}">
                  <a16:creationId xmlns:a16="http://schemas.microsoft.com/office/drawing/2014/main" id="{37222875-554B-6541-A811-6E22EC52479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9" name="Picture 2" descr="CloudExchange-ec2">
              <a:extLst>
                <a:ext uri="{FF2B5EF4-FFF2-40B4-BE49-F238E27FC236}">
                  <a16:creationId xmlns:a16="http://schemas.microsoft.com/office/drawing/2014/main" id="{8DA93A2F-9001-214F-9A1F-E257B7C7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BA3EFD73-F789-8E40-90CC-3E6DDE852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C0E6858-5618-3641-AA7C-C30BA721483C}"/>
                </a:ext>
              </a:extLst>
            </p:cNvPr>
            <p:cNvSpPr txBox="1"/>
            <p:nvPr/>
          </p:nvSpPr>
          <p:spPr>
            <a:xfrm>
              <a:off x="7273161" y="1459998"/>
              <a:ext cx="1228024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E</a:t>
              </a:r>
              <a:endParaRPr kumimoji="1" lang="ko-Kore-KR" altLang="en-US" sz="1100"/>
            </a:p>
          </p:txBody>
        </p:sp>
      </p:grpSp>
      <p:pic>
        <p:nvPicPr>
          <p:cNvPr id="204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CD4D9300-E55E-A44B-8199-8EEE4739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11909A2-D2B4-8A47-A38E-E085A44C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A7CD590B-0A65-644A-8AFA-1DD6DE3CB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D95C49A-0253-3149-BCE5-9994704E0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7703EFDA-A5C5-C143-9F7F-E3CC1E83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01AB7D0-8B9E-1F4B-A1C7-5B883A5F7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313F42D1-3E3F-9647-A121-F61BD2A6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F26C0BD-DECA-2C40-B2DA-0EBA619F2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2A3514D-6F1A-A644-88E3-ABF3EBD1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B0D1222-3869-A14B-A50F-2E590702E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302206E6-F315-4146-878B-4429DBADA7DD}"/>
              </a:ext>
            </a:extLst>
          </p:cNvPr>
          <p:cNvSpPr/>
          <p:nvPr/>
        </p:nvSpPr>
        <p:spPr>
          <a:xfrm>
            <a:off x="6606131" y="855979"/>
            <a:ext cx="2801915" cy="4543224"/>
          </a:xfrm>
          <a:prstGeom prst="roundRect">
            <a:avLst/>
          </a:prstGeom>
          <a:noFill/>
          <a:ln w="9525">
            <a:solidFill>
              <a:schemeClr val="accent5">
                <a:alpha val="5574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484" name="Picture 4" descr="Kubernetes] 쿠버네티스란? - WONIZZ.LOG / 쿠버네티스 소개와 사용법">
            <a:extLst>
              <a:ext uri="{FF2B5EF4-FFF2-40B4-BE49-F238E27FC236}">
                <a16:creationId xmlns:a16="http://schemas.microsoft.com/office/drawing/2014/main" id="{8E95BC56-5CA4-B347-B7D9-66CD1C522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7400" r="33895" b="31907"/>
          <a:stretch/>
        </p:blipFill>
        <p:spPr bwMode="auto">
          <a:xfrm>
            <a:off x="6519155" y="781919"/>
            <a:ext cx="385599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3" name="직선 화살표 연결선 192">
            <a:extLst>
              <a:ext uri="{FF2B5EF4-FFF2-40B4-BE49-F238E27FC236}">
                <a16:creationId xmlns:a16="http://schemas.microsoft.com/office/drawing/2014/main" id="{6CE4CFD9-7022-A24E-9C71-C483D6D5771D}"/>
              </a:ext>
            </a:extLst>
          </p:cNvPr>
          <p:cNvCxnSpPr>
            <a:cxnSpLocks/>
          </p:cNvCxnSpPr>
          <p:nvPr/>
        </p:nvCxnSpPr>
        <p:spPr>
          <a:xfrm>
            <a:off x="5251626" y="2228558"/>
            <a:ext cx="1354505" cy="1547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CFE56C7D-A9CF-CF46-82DD-3398B5F98AFE}"/>
              </a:ext>
            </a:extLst>
          </p:cNvPr>
          <p:cNvCxnSpPr>
            <a:cxnSpLocks/>
          </p:cNvCxnSpPr>
          <p:nvPr/>
        </p:nvCxnSpPr>
        <p:spPr>
          <a:xfrm>
            <a:off x="5251626" y="4345638"/>
            <a:ext cx="135450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" name="그림 204">
            <a:extLst>
              <a:ext uri="{FF2B5EF4-FFF2-40B4-BE49-F238E27FC236}">
                <a16:creationId xmlns:a16="http://schemas.microsoft.com/office/drawing/2014/main" id="{E4B00EBF-6CC0-AE49-BE9A-EE5D72E4E61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8500" y="2007226"/>
            <a:ext cx="891540" cy="442663"/>
          </a:xfrm>
          <a:prstGeom prst="rect">
            <a:avLst/>
          </a:prstGeom>
        </p:spPr>
      </p:pic>
      <p:pic>
        <p:nvPicPr>
          <p:cNvPr id="206" name="그림 205">
            <a:extLst>
              <a:ext uri="{FF2B5EF4-FFF2-40B4-BE49-F238E27FC236}">
                <a16:creationId xmlns:a16="http://schemas.microsoft.com/office/drawing/2014/main" id="{FBF640D2-CDEC-0545-8700-22523ACA92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278500" y="4090659"/>
            <a:ext cx="891540" cy="4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09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5957B4B9-FAEA-7A40-9DBE-ADCBD462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3378953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F8EC7A-8502-3F45-94D5-83BCBD086F11}"/>
              </a:ext>
            </a:extLst>
          </p:cNvPr>
          <p:cNvSpPr txBox="1"/>
          <p:nvPr/>
        </p:nvSpPr>
        <p:spPr>
          <a:xfrm>
            <a:off x="10280205" y="3959854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0A031-4551-424C-BB29-2DB3FF4A5E63}"/>
              </a:ext>
            </a:extLst>
          </p:cNvPr>
          <p:cNvCxnSpPr>
            <a:cxnSpLocks/>
          </p:cNvCxnSpPr>
          <p:nvPr/>
        </p:nvCxnSpPr>
        <p:spPr>
          <a:xfrm>
            <a:off x="9427340" y="2677901"/>
            <a:ext cx="760879" cy="159030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52EBEF7-5669-134A-BB79-41B6232D1012}"/>
              </a:ext>
            </a:extLst>
          </p:cNvPr>
          <p:cNvCxnSpPr>
            <a:cxnSpLocks/>
          </p:cNvCxnSpPr>
          <p:nvPr/>
        </p:nvCxnSpPr>
        <p:spPr>
          <a:xfrm>
            <a:off x="9456003" y="4054332"/>
            <a:ext cx="732216" cy="24867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BAB8DF-02FC-3D41-A0FF-F2851B584ED5}"/>
              </a:ext>
            </a:extLst>
          </p:cNvPr>
          <p:cNvCxnSpPr>
            <a:cxnSpLocks/>
          </p:cNvCxnSpPr>
          <p:nvPr/>
        </p:nvCxnSpPr>
        <p:spPr>
          <a:xfrm>
            <a:off x="2213441" y="4268202"/>
            <a:ext cx="43248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E8BEBF-F4A4-654D-928F-5B3A9A26D695}"/>
              </a:ext>
            </a:extLst>
          </p:cNvPr>
          <p:cNvSpPr/>
          <p:nvPr/>
        </p:nvSpPr>
        <p:spPr>
          <a:xfrm>
            <a:off x="348342" y="411480"/>
            <a:ext cx="11527971" cy="60644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3" name="Picture 2" descr="데이터 베이스, 데이터 저장, 실린더, 둥근, 파란색, 블루 데이터">
            <a:extLst>
              <a:ext uri="{FF2B5EF4-FFF2-40B4-BE49-F238E27FC236}">
                <a16:creationId xmlns:a16="http://schemas.microsoft.com/office/drawing/2014/main" id="{D3884805-36F2-004D-8F38-888BB38C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342" y="4385139"/>
            <a:ext cx="513972" cy="62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buntu 18.04 : Elasticsearch 설치 방법, 예제, 명령어">
            <a:extLst>
              <a:ext uri="{FF2B5EF4-FFF2-40B4-BE49-F238E27FC236}">
                <a16:creationId xmlns:a16="http://schemas.microsoft.com/office/drawing/2014/main" id="{6C98BC84-2755-804C-90E4-8DEABF204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8858" r="30599" b="5714"/>
          <a:stretch/>
        </p:blipFill>
        <p:spPr bwMode="auto">
          <a:xfrm>
            <a:off x="10879578" y="3276681"/>
            <a:ext cx="289922" cy="3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8DBA7A0F-5923-C341-9B8E-401F874B9ED8}"/>
              </a:ext>
            </a:extLst>
          </p:cNvPr>
          <p:cNvSpPr/>
          <p:nvPr/>
        </p:nvSpPr>
        <p:spPr>
          <a:xfrm>
            <a:off x="10189032" y="3144951"/>
            <a:ext cx="1252302" cy="22430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7BB0E0-AC62-2848-86C6-781DC7CC6044}"/>
              </a:ext>
            </a:extLst>
          </p:cNvPr>
          <p:cNvGrpSpPr/>
          <p:nvPr/>
        </p:nvGrpSpPr>
        <p:grpSpPr>
          <a:xfrm>
            <a:off x="952589" y="5533074"/>
            <a:ext cx="624106" cy="859502"/>
            <a:chOff x="2764660" y="3885744"/>
            <a:chExt cx="624106" cy="859502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D0583880-4163-B24A-A6EB-55A84391CFA6}"/>
                </a:ext>
              </a:extLst>
            </p:cNvPr>
            <p:cNvGrpSpPr/>
            <p:nvPr/>
          </p:nvGrpSpPr>
          <p:grpSpPr>
            <a:xfrm>
              <a:off x="2764660" y="3885744"/>
              <a:ext cx="624106" cy="770142"/>
              <a:chOff x="3782049" y="3127227"/>
              <a:chExt cx="914400" cy="914400"/>
            </a:xfrm>
            <a:solidFill>
              <a:schemeClr val="accent1"/>
            </a:solidFill>
          </p:grpSpPr>
          <p:pic>
            <p:nvPicPr>
              <p:cNvPr id="58" name="그래픽 57" descr="구름 윤곽선">
                <a:extLst>
                  <a:ext uri="{FF2B5EF4-FFF2-40B4-BE49-F238E27FC236}">
                    <a16:creationId xmlns:a16="http://schemas.microsoft.com/office/drawing/2014/main" id="{AD056A6C-FBAC-BD4E-9A20-9D5D2A51C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82049" y="3127227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그래픽 61" descr="번개 단색으로 채워진">
                <a:extLst>
                  <a:ext uri="{FF2B5EF4-FFF2-40B4-BE49-F238E27FC236}">
                    <a16:creationId xmlns:a16="http://schemas.microsoft.com/office/drawing/2014/main" id="{433A303D-862E-8F48-BFD2-EE7D37543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39408" t="57037" r="40079" b="14357"/>
              <a:stretch/>
            </p:blipFill>
            <p:spPr>
              <a:xfrm>
                <a:off x="4277641" y="3466672"/>
                <a:ext cx="187570" cy="261573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4B9A9C-3F10-3F44-8685-E4D85027EF8D}"/>
                </a:ext>
              </a:extLst>
            </p:cNvPr>
            <p:cNvSpPr txBox="1"/>
            <p:nvPr/>
          </p:nvSpPr>
          <p:spPr>
            <a:xfrm>
              <a:off x="2794313" y="4437469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/>
                <a:t>CDN</a:t>
              </a:r>
              <a:endParaRPr kumimoji="1" lang="ko-Kore-KR" altLang="en-US" sz="1400"/>
            </a:p>
          </p:txBody>
        </p:sp>
      </p:grpSp>
      <p:pic>
        <p:nvPicPr>
          <p:cNvPr id="47" name="그래픽 46" descr="남자 단색으로 채워진">
            <a:extLst>
              <a:ext uri="{FF2B5EF4-FFF2-40B4-BE49-F238E27FC236}">
                <a16:creationId xmlns:a16="http://schemas.microsoft.com/office/drawing/2014/main" id="{7F28E60C-76C9-8545-BD84-00C7A839A9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3595438"/>
            <a:ext cx="405827" cy="405827"/>
          </a:xfrm>
          <a:prstGeom prst="rect">
            <a:avLst/>
          </a:prstGeom>
        </p:spPr>
      </p:pic>
      <p:pic>
        <p:nvPicPr>
          <p:cNvPr id="48" name="그래픽 47" descr="인터넷 단색으로 채워진">
            <a:extLst>
              <a:ext uri="{FF2B5EF4-FFF2-40B4-BE49-F238E27FC236}">
                <a16:creationId xmlns:a16="http://schemas.microsoft.com/office/drawing/2014/main" id="{0A8AB991-5076-6E4B-8E6D-6BE26DEB2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171" y="4035306"/>
            <a:ext cx="515061" cy="515061"/>
          </a:xfrm>
          <a:prstGeom prst="rect">
            <a:avLst/>
          </a:prstGeom>
        </p:spPr>
      </p:pic>
      <p:pic>
        <p:nvPicPr>
          <p:cNvPr id="49" name="그래픽 48" descr="남자 단색으로 채워진">
            <a:extLst>
              <a:ext uri="{FF2B5EF4-FFF2-40B4-BE49-F238E27FC236}">
                <a16:creationId xmlns:a16="http://schemas.microsoft.com/office/drawing/2014/main" id="{33E09E38-F947-0641-B97A-3727C99EE0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3595438"/>
            <a:ext cx="405827" cy="405827"/>
          </a:xfrm>
          <a:prstGeom prst="rect">
            <a:avLst/>
          </a:prstGeom>
        </p:spPr>
      </p:pic>
      <p:pic>
        <p:nvPicPr>
          <p:cNvPr id="50" name="그래픽 49" descr="남자 단색으로 채워진">
            <a:extLst>
              <a:ext uri="{FF2B5EF4-FFF2-40B4-BE49-F238E27FC236}">
                <a16:creationId xmlns:a16="http://schemas.microsoft.com/office/drawing/2014/main" id="{333472AC-E8B7-C54B-BB89-5C0D2DB1C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3595438"/>
            <a:ext cx="405827" cy="405827"/>
          </a:xfrm>
          <a:prstGeom prst="rect">
            <a:avLst/>
          </a:prstGeom>
        </p:spPr>
      </p:pic>
      <p:pic>
        <p:nvPicPr>
          <p:cNvPr id="52" name="그래픽 51" descr="남자 단색으로 채워진">
            <a:extLst>
              <a:ext uri="{FF2B5EF4-FFF2-40B4-BE49-F238E27FC236}">
                <a16:creationId xmlns:a16="http://schemas.microsoft.com/office/drawing/2014/main" id="{137E05C1-6AE1-854C-9AD0-3FD2262782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054332"/>
            <a:ext cx="405827" cy="405827"/>
          </a:xfrm>
          <a:prstGeom prst="rect">
            <a:avLst/>
          </a:prstGeom>
        </p:spPr>
      </p:pic>
      <p:pic>
        <p:nvPicPr>
          <p:cNvPr id="55" name="그래픽 54" descr="남자 단색으로 채워진">
            <a:extLst>
              <a:ext uri="{FF2B5EF4-FFF2-40B4-BE49-F238E27FC236}">
                <a16:creationId xmlns:a16="http://schemas.microsoft.com/office/drawing/2014/main" id="{D056C66D-7FA3-0B4F-BFA0-037D787DF5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054332"/>
            <a:ext cx="405827" cy="405827"/>
          </a:xfrm>
          <a:prstGeom prst="rect">
            <a:avLst/>
          </a:prstGeom>
        </p:spPr>
      </p:pic>
      <p:pic>
        <p:nvPicPr>
          <p:cNvPr id="56" name="그래픽 55" descr="남자 단색으로 채워진">
            <a:extLst>
              <a:ext uri="{FF2B5EF4-FFF2-40B4-BE49-F238E27FC236}">
                <a16:creationId xmlns:a16="http://schemas.microsoft.com/office/drawing/2014/main" id="{D57B5D89-339A-A64B-96B0-D903461FB3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054332"/>
            <a:ext cx="405827" cy="405827"/>
          </a:xfrm>
          <a:prstGeom prst="rect">
            <a:avLst/>
          </a:prstGeom>
        </p:spPr>
      </p:pic>
      <p:pic>
        <p:nvPicPr>
          <p:cNvPr id="57" name="그래픽 56" descr="남자 단색으로 채워진">
            <a:extLst>
              <a:ext uri="{FF2B5EF4-FFF2-40B4-BE49-F238E27FC236}">
                <a16:creationId xmlns:a16="http://schemas.microsoft.com/office/drawing/2014/main" id="{9A6DE952-350E-C947-83BE-B6DD71F51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4506847"/>
            <a:ext cx="405827" cy="405827"/>
          </a:xfrm>
          <a:prstGeom prst="rect">
            <a:avLst/>
          </a:prstGeom>
        </p:spPr>
      </p:pic>
      <p:pic>
        <p:nvPicPr>
          <p:cNvPr id="59" name="그래픽 58" descr="남자 단색으로 채워진">
            <a:extLst>
              <a:ext uri="{FF2B5EF4-FFF2-40B4-BE49-F238E27FC236}">
                <a16:creationId xmlns:a16="http://schemas.microsoft.com/office/drawing/2014/main" id="{FA8E9AD6-A9DB-0849-B283-4E7DA495E7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4506847"/>
            <a:ext cx="405827" cy="405827"/>
          </a:xfrm>
          <a:prstGeom prst="rect">
            <a:avLst/>
          </a:prstGeom>
        </p:spPr>
      </p:pic>
      <p:pic>
        <p:nvPicPr>
          <p:cNvPr id="60" name="그래픽 59" descr="남자 단색으로 채워진">
            <a:extLst>
              <a:ext uri="{FF2B5EF4-FFF2-40B4-BE49-F238E27FC236}">
                <a16:creationId xmlns:a16="http://schemas.microsoft.com/office/drawing/2014/main" id="{9E1E7ABC-2A95-9846-9FCC-0F93C809F9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4506847"/>
            <a:ext cx="405827" cy="405827"/>
          </a:xfrm>
          <a:prstGeom prst="rect">
            <a:avLst/>
          </a:prstGeom>
        </p:spPr>
      </p:pic>
      <p:pic>
        <p:nvPicPr>
          <p:cNvPr id="61" name="그래픽 60" descr="남자 단색으로 채워진">
            <a:extLst>
              <a:ext uri="{FF2B5EF4-FFF2-40B4-BE49-F238E27FC236}">
                <a16:creationId xmlns:a16="http://schemas.microsoft.com/office/drawing/2014/main" id="{CF61FD26-525A-8341-936E-1C762BD0C1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158948"/>
            <a:ext cx="405827" cy="405827"/>
          </a:xfrm>
          <a:prstGeom prst="rect">
            <a:avLst/>
          </a:prstGeom>
        </p:spPr>
      </p:pic>
      <p:pic>
        <p:nvPicPr>
          <p:cNvPr id="64" name="그래픽 63" descr="남자 단색으로 채워진">
            <a:extLst>
              <a:ext uri="{FF2B5EF4-FFF2-40B4-BE49-F238E27FC236}">
                <a16:creationId xmlns:a16="http://schemas.microsoft.com/office/drawing/2014/main" id="{19B0328D-5B34-D147-8EF5-56AE951073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158948"/>
            <a:ext cx="405827" cy="405827"/>
          </a:xfrm>
          <a:prstGeom prst="rect">
            <a:avLst/>
          </a:prstGeom>
        </p:spPr>
      </p:pic>
      <p:pic>
        <p:nvPicPr>
          <p:cNvPr id="76" name="그래픽 75" descr="남자 단색으로 채워진">
            <a:extLst>
              <a:ext uri="{FF2B5EF4-FFF2-40B4-BE49-F238E27FC236}">
                <a16:creationId xmlns:a16="http://schemas.microsoft.com/office/drawing/2014/main" id="{80AB2A9B-97F1-5741-B646-358FDD6F3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158948"/>
            <a:ext cx="405827" cy="405827"/>
          </a:xfrm>
          <a:prstGeom prst="rect">
            <a:avLst/>
          </a:prstGeom>
        </p:spPr>
      </p:pic>
      <p:pic>
        <p:nvPicPr>
          <p:cNvPr id="77" name="그래픽 76" descr="남자 단색으로 채워진">
            <a:extLst>
              <a:ext uri="{FF2B5EF4-FFF2-40B4-BE49-F238E27FC236}">
                <a16:creationId xmlns:a16="http://schemas.microsoft.com/office/drawing/2014/main" id="{5383559E-2DC3-2849-A976-3A2C5AAD5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1617842"/>
            <a:ext cx="405827" cy="405827"/>
          </a:xfrm>
          <a:prstGeom prst="rect">
            <a:avLst/>
          </a:prstGeom>
        </p:spPr>
      </p:pic>
      <p:pic>
        <p:nvPicPr>
          <p:cNvPr id="78" name="그래픽 77" descr="남자 단색으로 채워진">
            <a:extLst>
              <a:ext uri="{FF2B5EF4-FFF2-40B4-BE49-F238E27FC236}">
                <a16:creationId xmlns:a16="http://schemas.microsoft.com/office/drawing/2014/main" id="{1D1FC013-8007-9A46-86CA-45E17C50D6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1617842"/>
            <a:ext cx="405827" cy="405827"/>
          </a:xfrm>
          <a:prstGeom prst="rect">
            <a:avLst/>
          </a:prstGeom>
        </p:spPr>
      </p:pic>
      <p:pic>
        <p:nvPicPr>
          <p:cNvPr id="79" name="그래픽 78" descr="남자 단색으로 채워진">
            <a:extLst>
              <a:ext uri="{FF2B5EF4-FFF2-40B4-BE49-F238E27FC236}">
                <a16:creationId xmlns:a16="http://schemas.microsoft.com/office/drawing/2014/main" id="{3475E508-E3C9-864F-8A3F-8F255EE69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1617842"/>
            <a:ext cx="405827" cy="405827"/>
          </a:xfrm>
          <a:prstGeom prst="rect">
            <a:avLst/>
          </a:prstGeom>
        </p:spPr>
      </p:pic>
      <p:pic>
        <p:nvPicPr>
          <p:cNvPr id="80" name="그래픽 79" descr="남자 단색으로 채워진">
            <a:extLst>
              <a:ext uri="{FF2B5EF4-FFF2-40B4-BE49-F238E27FC236}">
                <a16:creationId xmlns:a16="http://schemas.microsoft.com/office/drawing/2014/main" id="{3E232533-4C65-8B47-8DB3-BCE45CC955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875" y="2070357"/>
            <a:ext cx="405827" cy="405827"/>
          </a:xfrm>
          <a:prstGeom prst="rect">
            <a:avLst/>
          </a:prstGeom>
        </p:spPr>
      </p:pic>
      <p:pic>
        <p:nvPicPr>
          <p:cNvPr id="81" name="그래픽 80" descr="남자 단색으로 채워진">
            <a:extLst>
              <a:ext uri="{FF2B5EF4-FFF2-40B4-BE49-F238E27FC236}">
                <a16:creationId xmlns:a16="http://schemas.microsoft.com/office/drawing/2014/main" id="{DC454E65-3F97-134D-8D21-F44830C2A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457" y="2070357"/>
            <a:ext cx="405827" cy="405827"/>
          </a:xfrm>
          <a:prstGeom prst="rect">
            <a:avLst/>
          </a:prstGeom>
        </p:spPr>
      </p:pic>
      <p:pic>
        <p:nvPicPr>
          <p:cNvPr id="82" name="그래픽 81" descr="남자 단색으로 채워진">
            <a:extLst>
              <a:ext uri="{FF2B5EF4-FFF2-40B4-BE49-F238E27FC236}">
                <a16:creationId xmlns:a16="http://schemas.microsoft.com/office/drawing/2014/main" id="{23E4B90A-C8D8-DB4D-9721-A9EF949CAB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5504" y="2070357"/>
            <a:ext cx="405827" cy="405827"/>
          </a:xfrm>
          <a:prstGeom prst="rect">
            <a:avLst/>
          </a:prstGeom>
        </p:spPr>
      </p:pic>
      <p:pic>
        <p:nvPicPr>
          <p:cNvPr id="84" name="Picture 4" descr="DB] Redis 란? (feat. Memcached)">
            <a:extLst>
              <a:ext uri="{FF2B5EF4-FFF2-40B4-BE49-F238E27FC236}">
                <a16:creationId xmlns:a16="http://schemas.microsoft.com/office/drawing/2014/main" id="{9DE00995-A7E2-4C46-810D-24AE06963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904438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01B1368-002A-EC47-B55B-9A48686C37F6}"/>
              </a:ext>
            </a:extLst>
          </p:cNvPr>
          <p:cNvSpPr txBox="1"/>
          <p:nvPr/>
        </p:nvSpPr>
        <p:spPr>
          <a:xfrm>
            <a:off x="10392670" y="128444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(Master)</a:t>
            </a:r>
            <a:endParaRPr kumimoji="1" lang="ko-Kore-KR" altLang="en-US" sz="1200"/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B4A0F96-1580-5349-B231-875AC82BC781}"/>
              </a:ext>
            </a:extLst>
          </p:cNvPr>
          <p:cNvCxnSpPr>
            <a:cxnSpLocks/>
          </p:cNvCxnSpPr>
          <p:nvPr/>
        </p:nvCxnSpPr>
        <p:spPr>
          <a:xfrm flipV="1">
            <a:off x="9456003" y="2390072"/>
            <a:ext cx="733029" cy="1474826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4" descr="DB] Redis 란? (feat. Memcached)">
            <a:extLst>
              <a:ext uri="{FF2B5EF4-FFF2-40B4-BE49-F238E27FC236}">
                <a16:creationId xmlns:a16="http://schemas.microsoft.com/office/drawing/2014/main" id="{5DFE5612-46A5-3E49-AAE8-0EED8DB11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840"/>
          <a:stretch/>
        </p:blipFill>
        <p:spPr bwMode="auto">
          <a:xfrm>
            <a:off x="10456131" y="1843546"/>
            <a:ext cx="594560" cy="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id="{AC1C80A8-963C-E04F-A513-B0EA4F178570}"/>
              </a:ext>
            </a:extLst>
          </p:cNvPr>
          <p:cNvSpPr/>
          <p:nvPr/>
        </p:nvSpPr>
        <p:spPr>
          <a:xfrm>
            <a:off x="10189032" y="810967"/>
            <a:ext cx="1049373" cy="1979328"/>
          </a:xfrm>
          <a:prstGeom prst="roundRect">
            <a:avLst/>
          </a:prstGeom>
          <a:noFill/>
          <a:ln>
            <a:solidFill>
              <a:srgbClr val="D82C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A44FD1-35EA-3542-B3B7-DCD2D57FF742}"/>
              </a:ext>
            </a:extLst>
          </p:cNvPr>
          <p:cNvSpPr txBox="1"/>
          <p:nvPr/>
        </p:nvSpPr>
        <p:spPr>
          <a:xfrm>
            <a:off x="10453906" y="2244031"/>
            <a:ext cx="599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/>
              <a:t>Redis</a:t>
            </a:r>
          </a:p>
          <a:p>
            <a:pPr algn="ctr"/>
            <a:r>
              <a:rPr kumimoji="1" lang="en-US" altLang="ko-KR" sz="1200"/>
              <a:t>(Slave)</a:t>
            </a:r>
            <a:endParaRPr kumimoji="1" lang="ko-Kore-KR" altLang="en-US" sz="120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D998917E-FE94-2C4D-AD86-8E6EE5AE4098}"/>
              </a:ext>
            </a:extLst>
          </p:cNvPr>
          <p:cNvCxnSpPr>
            <a:cxnSpLocks/>
          </p:cNvCxnSpPr>
          <p:nvPr/>
        </p:nvCxnSpPr>
        <p:spPr>
          <a:xfrm flipV="1">
            <a:off x="9427340" y="2390073"/>
            <a:ext cx="761692" cy="154338"/>
          </a:xfrm>
          <a:prstGeom prst="straightConnector1">
            <a:avLst/>
          </a:prstGeom>
          <a:ln>
            <a:solidFill>
              <a:schemeClr val="accent6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7E93654-8FF1-BD4C-995F-7C21A6BF6DB0}"/>
              </a:ext>
            </a:extLst>
          </p:cNvPr>
          <p:cNvGrpSpPr/>
          <p:nvPr/>
        </p:nvGrpSpPr>
        <p:grpSpPr>
          <a:xfrm>
            <a:off x="10981699" y="3754325"/>
            <a:ext cx="627596" cy="1097367"/>
            <a:chOff x="11047092" y="3876239"/>
            <a:chExt cx="627596" cy="1097367"/>
          </a:xfrm>
        </p:grpSpPr>
        <p:pic>
          <p:nvPicPr>
            <p:cNvPr id="92" name="Picture 2" descr="Apache kafka 개요">
              <a:extLst>
                <a:ext uri="{FF2B5EF4-FFF2-40B4-BE49-F238E27FC236}">
                  <a16:creationId xmlns:a16="http://schemas.microsoft.com/office/drawing/2014/main" id="{66658521-052B-6E44-A035-D8751545B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0128" y="4277135"/>
              <a:ext cx="594560" cy="2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E9E45BDF-E2F5-714C-A3D5-210A4F5F5A1E}"/>
                </a:ext>
              </a:extLst>
            </p:cNvPr>
            <p:cNvGrpSpPr/>
            <p:nvPr/>
          </p:nvGrpSpPr>
          <p:grpSpPr>
            <a:xfrm rot="5400000">
              <a:off x="10965826" y="3958318"/>
              <a:ext cx="354658" cy="190500"/>
              <a:chOff x="6058793" y="1363979"/>
              <a:chExt cx="830024" cy="445837"/>
            </a:xfrm>
          </p:grpSpPr>
          <p:cxnSp>
            <p:nvCxnSpPr>
              <p:cNvPr id="97" name="직선 연결선[R] 96">
                <a:extLst>
                  <a:ext uri="{FF2B5EF4-FFF2-40B4-BE49-F238E27FC236}">
                    <a16:creationId xmlns:a16="http://schemas.microsoft.com/office/drawing/2014/main" id="{429257BD-F0AC-2243-BCCC-1296BCA750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473805" y="948967"/>
                <a:ext cx="0" cy="83002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>
                <a:extLst>
                  <a:ext uri="{FF2B5EF4-FFF2-40B4-BE49-F238E27FC236}">
                    <a16:creationId xmlns:a16="http://schemas.microsoft.com/office/drawing/2014/main" id="{4EC1056B-3BD6-634E-AFC5-661FC6DE9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58794" y="1363980"/>
                <a:ext cx="0" cy="4458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06B2E5B-2EAF-C545-A192-34C662B8B737}"/>
                </a:ext>
              </a:extLst>
            </p:cNvPr>
            <p:cNvGrpSpPr/>
            <p:nvPr/>
          </p:nvGrpSpPr>
          <p:grpSpPr>
            <a:xfrm rot="10800000">
              <a:off x="11047092" y="4626804"/>
              <a:ext cx="200459" cy="346802"/>
              <a:chOff x="6058793" y="1363979"/>
              <a:chExt cx="469144" cy="811639"/>
            </a:xfrm>
          </p:grpSpPr>
          <p:cxnSp>
            <p:nvCxnSpPr>
              <p:cNvPr id="95" name="직선 연결선[R] 94">
                <a:extLst>
                  <a:ext uri="{FF2B5EF4-FFF2-40B4-BE49-F238E27FC236}">
                    <a16:creationId xmlns:a16="http://schemas.microsoft.com/office/drawing/2014/main" id="{A71782D9-E68F-1645-B402-17951042BA3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6058793" y="1363979"/>
                <a:ext cx="469144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>
                <a:extLst>
                  <a:ext uri="{FF2B5EF4-FFF2-40B4-BE49-F238E27FC236}">
                    <a16:creationId xmlns:a16="http://schemas.microsoft.com/office/drawing/2014/main" id="{9CB31015-4DB0-1848-8C1A-D4C30A74E19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058793" y="1363979"/>
                <a:ext cx="0" cy="8116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784BD8A-6D4A-CD48-B3DC-60BFEB963767}"/>
              </a:ext>
            </a:extLst>
          </p:cNvPr>
          <p:cNvCxnSpPr>
            <a:cxnSpLocks/>
          </p:cNvCxnSpPr>
          <p:nvPr/>
        </p:nvCxnSpPr>
        <p:spPr>
          <a:xfrm>
            <a:off x="2213441" y="1807657"/>
            <a:ext cx="414931" cy="714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8E4BF24-1958-6D47-8C1C-90625D3D3BF5}"/>
              </a:ext>
            </a:extLst>
          </p:cNvPr>
          <p:cNvSpPr txBox="1"/>
          <p:nvPr/>
        </p:nvSpPr>
        <p:spPr>
          <a:xfrm>
            <a:off x="4792175" y="234758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mobile</a:t>
            </a:r>
            <a:endParaRPr kumimoji="1" lang="ko-Kore-KR" altLang="en-US" i="1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CE357E4-A18A-2C45-9A40-DFD037237A60}"/>
              </a:ext>
            </a:extLst>
          </p:cNvPr>
          <p:cNvSpPr txBox="1"/>
          <p:nvPr/>
        </p:nvSpPr>
        <p:spPr>
          <a:xfrm>
            <a:off x="4916632" y="5163742"/>
            <a:ext cx="5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i="1"/>
              <a:t>web</a:t>
            </a:r>
            <a:endParaRPr kumimoji="1" lang="ko-Kore-KR" altLang="en-US" i="1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46CBA91-4396-7148-8D18-CBF6BF25BFB8}"/>
              </a:ext>
            </a:extLst>
          </p:cNvPr>
          <p:cNvSpPr/>
          <p:nvPr/>
        </p:nvSpPr>
        <p:spPr>
          <a:xfrm>
            <a:off x="4507365" y="739036"/>
            <a:ext cx="1455295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0652FC5-B1FE-8D42-9878-51DD849BF7A6}"/>
              </a:ext>
            </a:extLst>
          </p:cNvPr>
          <p:cNvSpPr txBox="1"/>
          <p:nvPr/>
        </p:nvSpPr>
        <p:spPr>
          <a:xfrm>
            <a:off x="4552774" y="46567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i="1" u="sng"/>
              <a:t>API </a:t>
            </a:r>
            <a:r>
              <a:rPr kumimoji="1" lang="ko-KR" altLang="en-US" sz="1400" i="1" u="sng"/>
              <a:t>게이트웨이</a:t>
            </a:r>
            <a:endParaRPr kumimoji="1" lang="ko-Kore-KR" altLang="en-US" sz="1400" i="1" u="sng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F3D34BC-E68B-6341-866E-4683866C8B7E}"/>
              </a:ext>
            </a:extLst>
          </p:cNvPr>
          <p:cNvSpPr/>
          <p:nvPr/>
        </p:nvSpPr>
        <p:spPr>
          <a:xfrm>
            <a:off x="6394784" y="739036"/>
            <a:ext cx="5241712" cy="496808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6FE5058-30FF-D94A-B638-1471E549E3C4}"/>
              </a:ext>
            </a:extLst>
          </p:cNvPr>
          <p:cNvSpPr txBox="1"/>
          <p:nvPr/>
        </p:nvSpPr>
        <p:spPr>
          <a:xfrm>
            <a:off x="8714329" y="465672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i="1" u="sng"/>
              <a:t>API </a:t>
            </a:r>
            <a:r>
              <a:rPr kumimoji="1" lang="ko-KR" altLang="en-US" sz="1400" i="1" u="sng"/>
              <a:t>서버</a:t>
            </a:r>
            <a:endParaRPr kumimoji="1" lang="ko-Kore-KR" altLang="en-US" sz="1400" i="1" u="sng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CE06A0B-9DB7-F148-9AEF-DDED4406F956}"/>
              </a:ext>
            </a:extLst>
          </p:cNvPr>
          <p:cNvSpPr txBox="1"/>
          <p:nvPr/>
        </p:nvSpPr>
        <p:spPr>
          <a:xfrm>
            <a:off x="10280205" y="4958152"/>
            <a:ext cx="8034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/>
              <a:t>조회용 </a:t>
            </a:r>
            <a:r>
              <a:rPr kumimoji="1" lang="en-US" altLang="ko-Kore-KR" sz="1100"/>
              <a:t>DB</a:t>
            </a:r>
            <a:endParaRPr kumimoji="1" lang="ko-Kore-KR" altLang="en-US" sz="1100"/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4D44192-74B4-5F4C-8149-9E6D77CF0171}"/>
              </a:ext>
            </a:extLst>
          </p:cNvPr>
          <p:cNvGrpSpPr/>
          <p:nvPr/>
        </p:nvGrpSpPr>
        <p:grpSpPr>
          <a:xfrm>
            <a:off x="1553820" y="1482260"/>
            <a:ext cx="676990" cy="676990"/>
            <a:chOff x="1553820" y="1482260"/>
            <a:chExt cx="676990" cy="676990"/>
          </a:xfrm>
        </p:grpSpPr>
        <p:pic>
          <p:nvPicPr>
            <p:cNvPr id="118" name="그래픽 117" descr="스마트폰 단색으로 채워진">
              <a:extLst>
                <a:ext uri="{FF2B5EF4-FFF2-40B4-BE49-F238E27FC236}">
                  <a16:creationId xmlns:a16="http://schemas.microsoft.com/office/drawing/2014/main" id="{057E66DF-15F4-9A42-9654-6002818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53820" y="1482260"/>
              <a:ext cx="676990" cy="676990"/>
            </a:xfrm>
            <a:prstGeom prst="rect">
              <a:avLst/>
            </a:prstGeom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84913998-BF19-4146-BD5A-F71BBE4A5C5D}"/>
                </a:ext>
              </a:extLst>
            </p:cNvPr>
            <p:cNvGrpSpPr/>
            <p:nvPr/>
          </p:nvGrpSpPr>
          <p:grpSpPr>
            <a:xfrm>
              <a:off x="1804280" y="1627744"/>
              <a:ext cx="185174" cy="386022"/>
              <a:chOff x="3123560" y="5225143"/>
              <a:chExt cx="216965" cy="452297"/>
            </a:xfrm>
          </p:grpSpPr>
          <p:pic>
            <p:nvPicPr>
              <p:cNvPr id="120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054AB769-5A33-5C47-BD61-ADFB47A54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40" t="16771" r="55832" b="11443"/>
              <a:stretch/>
            </p:blipFill>
            <p:spPr bwMode="auto">
              <a:xfrm>
                <a:off x="3123560" y="5451292"/>
                <a:ext cx="216965" cy="226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4" descr="애플과 구글, 끊이지 않는 수수료 논란 - 소비라이프뉴스">
                <a:extLst>
                  <a:ext uri="{FF2B5EF4-FFF2-40B4-BE49-F238E27FC236}">
                    <a16:creationId xmlns:a16="http://schemas.microsoft.com/office/drawing/2014/main" id="{EE4A871F-AD48-054F-B4AD-2F72F095C1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987" t="18862" r="5753" b="17692"/>
              <a:stretch/>
            </p:blipFill>
            <p:spPr bwMode="auto">
              <a:xfrm>
                <a:off x="3123560" y="5225143"/>
                <a:ext cx="216965" cy="2261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FBEE9BD0-B907-4E4E-8907-E5D2528EB754}"/>
              </a:ext>
            </a:extLst>
          </p:cNvPr>
          <p:cNvCxnSpPr>
            <a:cxnSpLocks/>
          </p:cNvCxnSpPr>
          <p:nvPr/>
        </p:nvCxnSpPr>
        <p:spPr>
          <a:xfrm flipV="1">
            <a:off x="3298832" y="3473051"/>
            <a:ext cx="1344111" cy="78329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357AE20-A200-D940-AA87-94BAF680769B}"/>
              </a:ext>
            </a:extLst>
          </p:cNvPr>
          <p:cNvGrpSpPr/>
          <p:nvPr/>
        </p:nvGrpSpPr>
        <p:grpSpPr>
          <a:xfrm>
            <a:off x="8060567" y="1022479"/>
            <a:ext cx="1171188" cy="742698"/>
            <a:chOff x="6794763" y="822077"/>
            <a:chExt cx="2028992" cy="1286667"/>
          </a:xfrm>
        </p:grpSpPr>
        <p:sp>
          <p:nvSpPr>
            <p:cNvPr id="123" name="모서리가 둥근 직사각형 122">
              <a:extLst>
                <a:ext uri="{FF2B5EF4-FFF2-40B4-BE49-F238E27FC236}">
                  <a16:creationId xmlns:a16="http://schemas.microsoft.com/office/drawing/2014/main" id="{B054D628-156F-A744-97B1-828F2E14F754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24" name="Picture 2" descr="CloudExchange-ec2">
              <a:extLst>
                <a:ext uri="{FF2B5EF4-FFF2-40B4-BE49-F238E27FC236}">
                  <a16:creationId xmlns:a16="http://schemas.microsoft.com/office/drawing/2014/main" id="{27D79123-F29C-5B4B-A411-431C7A59DB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FD0E452-D4E3-914A-AFA6-5BC10CCE7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C95348B-1D99-D742-8968-FFDF6DC2E59A}"/>
                </a:ext>
              </a:extLst>
            </p:cNvPr>
            <p:cNvSpPr txBox="1"/>
            <p:nvPr/>
          </p:nvSpPr>
          <p:spPr>
            <a:xfrm>
              <a:off x="7273161" y="1459998"/>
              <a:ext cx="1219693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F</a:t>
              </a:r>
              <a:endParaRPr kumimoji="1" lang="ko-Kore-KR" altLang="en-US" sz="110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8B95E5C-C044-D346-8442-D2CFEF819BD8}"/>
              </a:ext>
            </a:extLst>
          </p:cNvPr>
          <p:cNvGrpSpPr/>
          <p:nvPr/>
        </p:nvGrpSpPr>
        <p:grpSpPr>
          <a:xfrm>
            <a:off x="8060567" y="1860333"/>
            <a:ext cx="1171188" cy="742698"/>
            <a:chOff x="6794763" y="822077"/>
            <a:chExt cx="2028992" cy="1286667"/>
          </a:xfrm>
        </p:grpSpPr>
        <p:sp>
          <p:nvSpPr>
            <p:cNvPr id="133" name="모서리가 둥근 직사각형 132">
              <a:extLst>
                <a:ext uri="{FF2B5EF4-FFF2-40B4-BE49-F238E27FC236}">
                  <a16:creationId xmlns:a16="http://schemas.microsoft.com/office/drawing/2014/main" id="{448E64C0-DB07-D14E-BBB5-B0C5A1AAE946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4" name="Picture 2" descr="CloudExchange-ec2">
              <a:extLst>
                <a:ext uri="{FF2B5EF4-FFF2-40B4-BE49-F238E27FC236}">
                  <a16:creationId xmlns:a16="http://schemas.microsoft.com/office/drawing/2014/main" id="{4F06F36D-2EE8-6645-806D-DC321C5FFB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57DDA729-6BDD-F849-A920-BE9E80BA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19A587B-7F12-1D49-A7DE-FBC6CB3C4EC4}"/>
                </a:ext>
              </a:extLst>
            </p:cNvPr>
            <p:cNvSpPr txBox="1"/>
            <p:nvPr/>
          </p:nvSpPr>
          <p:spPr>
            <a:xfrm>
              <a:off x="7273161" y="1459998"/>
              <a:ext cx="1264126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G</a:t>
              </a:r>
              <a:endParaRPr kumimoji="1" lang="ko-Kore-KR" altLang="en-US" sz="1100"/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2DE4C20-ECEC-924B-8D6B-1E96E20ECFD9}"/>
              </a:ext>
            </a:extLst>
          </p:cNvPr>
          <p:cNvGrpSpPr/>
          <p:nvPr/>
        </p:nvGrpSpPr>
        <p:grpSpPr>
          <a:xfrm>
            <a:off x="8060567" y="2698188"/>
            <a:ext cx="1171188" cy="742698"/>
            <a:chOff x="6794763" y="822077"/>
            <a:chExt cx="2028992" cy="1286667"/>
          </a:xfrm>
        </p:grpSpPr>
        <p:sp>
          <p:nvSpPr>
            <p:cNvPr id="138" name="모서리가 둥근 직사각형 137">
              <a:extLst>
                <a:ext uri="{FF2B5EF4-FFF2-40B4-BE49-F238E27FC236}">
                  <a16:creationId xmlns:a16="http://schemas.microsoft.com/office/drawing/2014/main" id="{45EA6502-B6FD-6543-AD15-75D7114198A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39" name="Picture 2" descr="CloudExchange-ec2">
              <a:extLst>
                <a:ext uri="{FF2B5EF4-FFF2-40B4-BE49-F238E27FC236}">
                  <a16:creationId xmlns:a16="http://schemas.microsoft.com/office/drawing/2014/main" id="{B1C50EBD-4EE7-2845-AC45-2260E89AB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5E67AA06-1358-7341-AD2E-12AFEBD21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10E5510-98D5-C84C-A89E-116C9A3B7F7A}"/>
                </a:ext>
              </a:extLst>
            </p:cNvPr>
            <p:cNvSpPr txBox="1"/>
            <p:nvPr/>
          </p:nvSpPr>
          <p:spPr>
            <a:xfrm>
              <a:off x="7273161" y="1459998"/>
              <a:ext cx="126134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H</a:t>
              </a:r>
              <a:endParaRPr kumimoji="1" lang="ko-Kore-KR" altLang="en-US" sz="110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FC9D8A9E-33D9-0E4D-910D-6F16BB5E5BDE}"/>
              </a:ext>
            </a:extLst>
          </p:cNvPr>
          <p:cNvGrpSpPr/>
          <p:nvPr/>
        </p:nvGrpSpPr>
        <p:grpSpPr>
          <a:xfrm>
            <a:off x="8060567" y="3536043"/>
            <a:ext cx="1171188" cy="742698"/>
            <a:chOff x="6794763" y="822077"/>
            <a:chExt cx="2028992" cy="1286667"/>
          </a:xfrm>
        </p:grpSpPr>
        <p:sp>
          <p:nvSpPr>
            <p:cNvPr id="143" name="모서리가 둥근 직사각형 142">
              <a:extLst>
                <a:ext uri="{FF2B5EF4-FFF2-40B4-BE49-F238E27FC236}">
                  <a16:creationId xmlns:a16="http://schemas.microsoft.com/office/drawing/2014/main" id="{5D05D5C0-04D4-A048-BC9E-9D6599EB62FB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4" name="Picture 2" descr="CloudExchange-ec2">
              <a:extLst>
                <a:ext uri="{FF2B5EF4-FFF2-40B4-BE49-F238E27FC236}">
                  <a16:creationId xmlns:a16="http://schemas.microsoft.com/office/drawing/2014/main" id="{968ABC24-EBA3-8544-9B49-61ECA81DEE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AFA9CCC7-685B-0747-8D10-D0202D52D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13319A15-C273-4941-9EFE-D0E3800A76D3}"/>
                </a:ext>
              </a:extLst>
            </p:cNvPr>
            <p:cNvSpPr txBox="1"/>
            <p:nvPr/>
          </p:nvSpPr>
          <p:spPr>
            <a:xfrm>
              <a:off x="7273161" y="1459998"/>
              <a:ext cx="1169705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I</a:t>
              </a:r>
              <a:endParaRPr kumimoji="1" lang="ko-Kore-KR" altLang="en-US" sz="1100"/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9EF0718A-C615-2B4B-A8CF-97184FBCDD20}"/>
              </a:ext>
            </a:extLst>
          </p:cNvPr>
          <p:cNvGrpSpPr/>
          <p:nvPr/>
        </p:nvGrpSpPr>
        <p:grpSpPr>
          <a:xfrm>
            <a:off x="8060567" y="4373897"/>
            <a:ext cx="1171188" cy="742698"/>
            <a:chOff x="6794763" y="822077"/>
            <a:chExt cx="2028992" cy="1286667"/>
          </a:xfrm>
        </p:grpSpPr>
        <p:sp>
          <p:nvSpPr>
            <p:cNvPr id="148" name="모서리가 둥근 직사각형 147">
              <a:extLst>
                <a:ext uri="{FF2B5EF4-FFF2-40B4-BE49-F238E27FC236}">
                  <a16:creationId xmlns:a16="http://schemas.microsoft.com/office/drawing/2014/main" id="{67D457A5-3451-2849-822D-1A3CEF8D347A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49" name="Picture 2" descr="CloudExchange-ec2">
              <a:extLst>
                <a:ext uri="{FF2B5EF4-FFF2-40B4-BE49-F238E27FC236}">
                  <a16:creationId xmlns:a16="http://schemas.microsoft.com/office/drawing/2014/main" id="{6159121F-E9C9-AC4C-835C-5EF5E0B06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9321E343-F2D2-2346-AA3D-C0D9215EB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F8FFA38-D917-6842-904B-D27819A494CB}"/>
                </a:ext>
              </a:extLst>
            </p:cNvPr>
            <p:cNvSpPr txBox="1"/>
            <p:nvPr/>
          </p:nvSpPr>
          <p:spPr>
            <a:xfrm>
              <a:off x="7273161" y="1459998"/>
              <a:ext cx="1186368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J</a:t>
              </a:r>
              <a:endParaRPr kumimoji="1" lang="ko-Kore-KR" altLang="en-US" sz="110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99908C92-784B-0047-A836-C5A23C1E6EBE}"/>
              </a:ext>
            </a:extLst>
          </p:cNvPr>
          <p:cNvGrpSpPr/>
          <p:nvPr/>
        </p:nvGrpSpPr>
        <p:grpSpPr>
          <a:xfrm>
            <a:off x="6739622" y="1022479"/>
            <a:ext cx="1171188" cy="742698"/>
            <a:chOff x="6794763" y="822077"/>
            <a:chExt cx="2028992" cy="1286667"/>
          </a:xfrm>
        </p:grpSpPr>
        <p:sp>
          <p:nvSpPr>
            <p:cNvPr id="158" name="모서리가 둥근 직사각형 157">
              <a:extLst>
                <a:ext uri="{FF2B5EF4-FFF2-40B4-BE49-F238E27FC236}">
                  <a16:creationId xmlns:a16="http://schemas.microsoft.com/office/drawing/2014/main" id="{53AFC55C-6D2E-F94E-B95A-85E0F4B44DD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59" name="Picture 2" descr="CloudExchange-ec2">
              <a:extLst>
                <a:ext uri="{FF2B5EF4-FFF2-40B4-BE49-F238E27FC236}">
                  <a16:creationId xmlns:a16="http://schemas.microsoft.com/office/drawing/2014/main" id="{BEF6A8D7-5B67-D440-97B0-22AAC80747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62C7F90-FC0C-1B4A-904A-800ABC6E5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94C89A1-169D-8F49-ADED-404CD178EEBA}"/>
                </a:ext>
              </a:extLst>
            </p:cNvPr>
            <p:cNvSpPr txBox="1"/>
            <p:nvPr/>
          </p:nvSpPr>
          <p:spPr>
            <a:xfrm>
              <a:off x="7273161" y="1459998"/>
              <a:ext cx="1250241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A</a:t>
              </a:r>
              <a:endParaRPr kumimoji="1" lang="ko-Kore-KR" altLang="en-US" sz="1100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A359BE52-7AD6-984F-9EF9-D88FE73ECFE8}"/>
              </a:ext>
            </a:extLst>
          </p:cNvPr>
          <p:cNvGrpSpPr/>
          <p:nvPr/>
        </p:nvGrpSpPr>
        <p:grpSpPr>
          <a:xfrm>
            <a:off x="6739622" y="1860333"/>
            <a:ext cx="1171188" cy="742698"/>
            <a:chOff x="6794763" y="822077"/>
            <a:chExt cx="2028992" cy="1286667"/>
          </a:xfrm>
        </p:grpSpPr>
        <p:sp>
          <p:nvSpPr>
            <p:cNvPr id="163" name="모서리가 둥근 직사각형 162">
              <a:extLst>
                <a:ext uri="{FF2B5EF4-FFF2-40B4-BE49-F238E27FC236}">
                  <a16:creationId xmlns:a16="http://schemas.microsoft.com/office/drawing/2014/main" id="{760A347D-A059-554D-8581-A89278408F7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4" name="Picture 2" descr="CloudExchange-ec2">
              <a:extLst>
                <a:ext uri="{FF2B5EF4-FFF2-40B4-BE49-F238E27FC236}">
                  <a16:creationId xmlns:a16="http://schemas.microsoft.com/office/drawing/2014/main" id="{B7BA6207-8D36-B949-AF6F-906878033E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그림 164">
              <a:extLst>
                <a:ext uri="{FF2B5EF4-FFF2-40B4-BE49-F238E27FC236}">
                  <a16:creationId xmlns:a16="http://schemas.microsoft.com/office/drawing/2014/main" id="{FB2AA573-F3F3-574E-B5D0-A7C468AE9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26657E01-33E4-CF46-86FD-249835FE697C}"/>
                </a:ext>
              </a:extLst>
            </p:cNvPr>
            <p:cNvSpPr txBox="1"/>
            <p:nvPr/>
          </p:nvSpPr>
          <p:spPr>
            <a:xfrm>
              <a:off x="7273161" y="1459998"/>
              <a:ext cx="1241909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B</a:t>
              </a:r>
              <a:endParaRPr kumimoji="1" lang="ko-Kore-KR" altLang="en-US" sz="1100"/>
            </a:p>
          </p:txBody>
        </p:sp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8CCCA2F0-92DE-7940-B864-8AD20E0DA45E}"/>
              </a:ext>
            </a:extLst>
          </p:cNvPr>
          <p:cNvGrpSpPr/>
          <p:nvPr/>
        </p:nvGrpSpPr>
        <p:grpSpPr>
          <a:xfrm>
            <a:off x="6739622" y="2698188"/>
            <a:ext cx="1171188" cy="742698"/>
            <a:chOff x="6794763" y="822077"/>
            <a:chExt cx="2028992" cy="1286667"/>
          </a:xfrm>
        </p:grpSpPr>
        <p:sp>
          <p:nvSpPr>
            <p:cNvPr id="168" name="모서리가 둥근 직사각형 167">
              <a:extLst>
                <a:ext uri="{FF2B5EF4-FFF2-40B4-BE49-F238E27FC236}">
                  <a16:creationId xmlns:a16="http://schemas.microsoft.com/office/drawing/2014/main" id="{644B2367-B6DB-BF4F-9615-066395A91C00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69" name="Picture 2" descr="CloudExchange-ec2">
              <a:extLst>
                <a:ext uri="{FF2B5EF4-FFF2-40B4-BE49-F238E27FC236}">
                  <a16:creationId xmlns:a16="http://schemas.microsoft.com/office/drawing/2014/main" id="{A7306027-A467-3148-9D43-9711EA8BC4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718AA7F1-CE7D-8042-B882-0C9E78435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B8A548B-0099-0942-95D8-4B0BAF0FD7BA}"/>
                </a:ext>
              </a:extLst>
            </p:cNvPr>
            <p:cNvSpPr txBox="1"/>
            <p:nvPr/>
          </p:nvSpPr>
          <p:spPr>
            <a:xfrm>
              <a:off x="7273161" y="1459998"/>
              <a:ext cx="123913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C</a:t>
              </a:r>
              <a:endParaRPr kumimoji="1" lang="ko-Kore-KR" altLang="en-US" sz="1100"/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F7F25222-385F-3244-8EEE-09C307A89C9C}"/>
              </a:ext>
            </a:extLst>
          </p:cNvPr>
          <p:cNvGrpSpPr/>
          <p:nvPr/>
        </p:nvGrpSpPr>
        <p:grpSpPr>
          <a:xfrm>
            <a:off x="6739622" y="3536043"/>
            <a:ext cx="1171188" cy="742698"/>
            <a:chOff x="6794763" y="822077"/>
            <a:chExt cx="2028992" cy="1286667"/>
          </a:xfrm>
        </p:grpSpPr>
        <p:sp>
          <p:nvSpPr>
            <p:cNvPr id="173" name="모서리가 둥근 직사각형 172">
              <a:extLst>
                <a:ext uri="{FF2B5EF4-FFF2-40B4-BE49-F238E27FC236}">
                  <a16:creationId xmlns:a16="http://schemas.microsoft.com/office/drawing/2014/main" id="{F9E6990C-F196-2243-BB59-F7ADE62E882E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4" name="Picture 2" descr="CloudExchange-ec2">
              <a:extLst>
                <a:ext uri="{FF2B5EF4-FFF2-40B4-BE49-F238E27FC236}">
                  <a16:creationId xmlns:a16="http://schemas.microsoft.com/office/drawing/2014/main" id="{9282D637-3BE2-6A42-BFE9-AD11E8F219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5" name="그림 174">
              <a:extLst>
                <a:ext uri="{FF2B5EF4-FFF2-40B4-BE49-F238E27FC236}">
                  <a16:creationId xmlns:a16="http://schemas.microsoft.com/office/drawing/2014/main" id="{37881EA1-4C1C-E346-BAE7-21615A80B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FAAE78F-03BC-6A48-8B9C-28EA751AE58E}"/>
                </a:ext>
              </a:extLst>
            </p:cNvPr>
            <p:cNvSpPr txBox="1"/>
            <p:nvPr/>
          </p:nvSpPr>
          <p:spPr>
            <a:xfrm>
              <a:off x="7273161" y="1459998"/>
              <a:ext cx="1258572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D</a:t>
              </a:r>
              <a:endParaRPr kumimoji="1" lang="ko-Kore-KR" altLang="en-US" sz="1100"/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5E6E357C-0F6C-DC4B-B373-5799FE348419}"/>
              </a:ext>
            </a:extLst>
          </p:cNvPr>
          <p:cNvGrpSpPr/>
          <p:nvPr/>
        </p:nvGrpSpPr>
        <p:grpSpPr>
          <a:xfrm>
            <a:off x="6739622" y="4373897"/>
            <a:ext cx="1171188" cy="742698"/>
            <a:chOff x="6794763" y="822077"/>
            <a:chExt cx="2028992" cy="1286667"/>
          </a:xfrm>
        </p:grpSpPr>
        <p:sp>
          <p:nvSpPr>
            <p:cNvPr id="178" name="모서리가 둥근 직사각형 177">
              <a:extLst>
                <a:ext uri="{FF2B5EF4-FFF2-40B4-BE49-F238E27FC236}">
                  <a16:creationId xmlns:a16="http://schemas.microsoft.com/office/drawing/2014/main" id="{37222875-554B-6541-A811-6E22EC524792}"/>
                </a:ext>
              </a:extLst>
            </p:cNvPr>
            <p:cNvSpPr/>
            <p:nvPr/>
          </p:nvSpPr>
          <p:spPr>
            <a:xfrm>
              <a:off x="7134210" y="1182412"/>
              <a:ext cx="1414190" cy="926332"/>
            </a:xfrm>
            <a:prstGeom prst="roundRect">
              <a:avLst>
                <a:gd name="adj" fmla="val 6923"/>
              </a:avLst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79" name="Picture 2" descr="CloudExchange-ec2">
              <a:extLst>
                <a:ext uri="{FF2B5EF4-FFF2-40B4-BE49-F238E27FC236}">
                  <a16:creationId xmlns:a16="http://schemas.microsoft.com/office/drawing/2014/main" id="{8DA93A2F-9001-214F-9A1F-E257B7C73B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9" r="21296"/>
            <a:stretch/>
          </p:blipFill>
          <p:spPr bwMode="auto">
            <a:xfrm>
              <a:off x="6794763" y="822077"/>
              <a:ext cx="678891" cy="720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BA3EFD73-F789-8E40-90CC-3E6DDE852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33433"/>
            <a:stretch/>
          </p:blipFill>
          <p:spPr>
            <a:xfrm>
              <a:off x="8223050" y="1025517"/>
              <a:ext cx="600705" cy="300801"/>
            </a:xfrm>
            <a:prstGeom prst="rect">
              <a:avLst/>
            </a:prstGeom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C0E6858-5618-3641-AA7C-C30BA721483C}"/>
                </a:ext>
              </a:extLst>
            </p:cNvPr>
            <p:cNvSpPr txBox="1"/>
            <p:nvPr/>
          </p:nvSpPr>
          <p:spPr>
            <a:xfrm>
              <a:off x="7273161" y="1459998"/>
              <a:ext cx="1228024" cy="45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100"/>
                <a:t>도메인</a:t>
              </a:r>
              <a:r>
                <a:rPr kumimoji="1" lang="ko-KR" altLang="en-US" sz="1100"/>
                <a:t> </a:t>
              </a:r>
              <a:r>
                <a:rPr kumimoji="1" lang="en-US" altLang="ko-KR" sz="1100"/>
                <a:t>E</a:t>
              </a:r>
              <a:endParaRPr kumimoji="1" lang="ko-Kore-KR" altLang="en-US" sz="1100"/>
            </a:p>
          </p:txBody>
        </p:sp>
      </p:grpSp>
      <p:pic>
        <p:nvPicPr>
          <p:cNvPr id="204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CD4D9300-E55E-A44B-8199-8EEE4739F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11909A2-D2B4-8A47-A38E-E085A44C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927117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A7CD590B-0A65-644A-8AFA-1DD6DE3CB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D95C49A-0253-3149-BCE5-9994704E0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108097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7703EFDA-A5C5-C143-9F7F-E3CC1E83E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6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01AB7D0-8B9E-1F4B-A1C7-5B883A5F7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3610288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313F42D1-3E3F-9647-A121-F61BD2A6D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2F26C0BD-DECA-2C40-B2DA-0EBA619F2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2764143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52A3514D-6F1A-A644-88E3-ABF3EBD1DF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8459011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2" descr="초보를 위한 도커 안내서 - 도커란 무엇인가?">
            <a:extLst>
              <a:ext uri="{FF2B5EF4-FFF2-40B4-BE49-F238E27FC236}">
                <a16:creationId xmlns:a16="http://schemas.microsoft.com/office/drawing/2014/main" id="{6B0D1222-3869-A14B-A50F-2E590702E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4" t="14909" r="12137" b="36940"/>
          <a:stretch/>
        </p:blipFill>
        <p:spPr bwMode="auto">
          <a:xfrm>
            <a:off x="7152496" y="4475492"/>
            <a:ext cx="413855" cy="26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>
            <a:extLst>
              <a:ext uri="{FF2B5EF4-FFF2-40B4-BE49-F238E27FC236}">
                <a16:creationId xmlns:a16="http://schemas.microsoft.com/office/drawing/2014/main" id="{302206E6-F315-4146-878B-4429DBADA7DD}"/>
              </a:ext>
            </a:extLst>
          </p:cNvPr>
          <p:cNvSpPr/>
          <p:nvPr/>
        </p:nvSpPr>
        <p:spPr>
          <a:xfrm>
            <a:off x="6606131" y="855979"/>
            <a:ext cx="2801915" cy="4543224"/>
          </a:xfrm>
          <a:prstGeom prst="roundRect">
            <a:avLst/>
          </a:prstGeom>
          <a:noFill/>
          <a:ln w="9525">
            <a:solidFill>
              <a:schemeClr val="accent5">
                <a:alpha val="55742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0484" name="Picture 4" descr="Kubernetes] 쿠버네티스란? - WONIZZ.LOG / 쿠버네티스 소개와 사용법">
            <a:extLst>
              <a:ext uri="{FF2B5EF4-FFF2-40B4-BE49-F238E27FC236}">
                <a16:creationId xmlns:a16="http://schemas.microsoft.com/office/drawing/2014/main" id="{8E95BC56-5CA4-B347-B7D9-66CD1C522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76" t="7400" r="33895" b="31907"/>
          <a:stretch/>
        </p:blipFill>
        <p:spPr bwMode="auto">
          <a:xfrm>
            <a:off x="6519155" y="781919"/>
            <a:ext cx="385599" cy="37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CFE56C7D-A9CF-CF46-82DD-3398B5F98AFE}"/>
              </a:ext>
            </a:extLst>
          </p:cNvPr>
          <p:cNvCxnSpPr>
            <a:cxnSpLocks/>
          </p:cNvCxnSpPr>
          <p:nvPr/>
        </p:nvCxnSpPr>
        <p:spPr>
          <a:xfrm>
            <a:off x="5770880" y="3396431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42ACA1-6636-A546-A83D-C92304F08C33}"/>
              </a:ext>
            </a:extLst>
          </p:cNvPr>
          <p:cNvGrpSpPr/>
          <p:nvPr/>
        </p:nvGrpSpPr>
        <p:grpSpPr>
          <a:xfrm>
            <a:off x="4780167" y="1077498"/>
            <a:ext cx="891540" cy="607848"/>
            <a:chOff x="4278500" y="1005393"/>
            <a:chExt cx="891540" cy="607848"/>
          </a:xfrm>
        </p:grpSpPr>
        <p:pic>
          <p:nvPicPr>
            <p:cNvPr id="205" name="그림 204">
              <a:extLst>
                <a:ext uri="{FF2B5EF4-FFF2-40B4-BE49-F238E27FC236}">
                  <a16:creationId xmlns:a16="http://schemas.microsoft.com/office/drawing/2014/main" id="{E4B00EBF-6CC0-AE49-BE9A-EE5D72E4E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C2ECAA-EA5A-7349-A937-BA8C9BC2E31B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xxx.xxx.xxx.1</a:t>
              </a:r>
              <a:endParaRPr kumimoji="1" lang="ko-Kore-KR" altLang="en-US" sz="900"/>
            </a:p>
          </p:txBody>
        </p: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F4368F0-0943-C74D-99FC-EBE0E7B6E104}"/>
              </a:ext>
            </a:extLst>
          </p:cNvPr>
          <p:cNvGrpSpPr/>
          <p:nvPr/>
        </p:nvGrpSpPr>
        <p:grpSpPr>
          <a:xfrm>
            <a:off x="4780167" y="1745945"/>
            <a:ext cx="891540" cy="607848"/>
            <a:chOff x="4278500" y="1005393"/>
            <a:chExt cx="891540" cy="607848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4AE4F500-B497-6145-802B-77BC3325E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B202A3D5-4D96-A549-837F-142A04609E97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xxx.xxx.xxx.2</a:t>
              </a:r>
              <a:endParaRPr kumimoji="1" lang="ko-Kore-KR" altLang="en-US" sz="900"/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48F590B-8089-F842-8598-002A2B5F7ACE}"/>
              </a:ext>
            </a:extLst>
          </p:cNvPr>
          <p:cNvGrpSpPr/>
          <p:nvPr/>
        </p:nvGrpSpPr>
        <p:grpSpPr>
          <a:xfrm>
            <a:off x="4780167" y="3160191"/>
            <a:ext cx="891540" cy="607848"/>
            <a:chOff x="4278500" y="1005393"/>
            <a:chExt cx="891540" cy="607848"/>
          </a:xfrm>
        </p:grpSpPr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A8AEA304-F585-A243-8EEB-CE320528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F9BE6A29-B237-284A-A37A-AFB1F522F628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xxx.xxx.xxx.3</a:t>
              </a:r>
              <a:endParaRPr kumimoji="1" lang="ko-Kore-KR" altLang="en-US" sz="900"/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18AC0F40-F8B7-FF4F-AEC7-143E31EF04F0}"/>
              </a:ext>
            </a:extLst>
          </p:cNvPr>
          <p:cNvGrpSpPr/>
          <p:nvPr/>
        </p:nvGrpSpPr>
        <p:grpSpPr>
          <a:xfrm>
            <a:off x="4780167" y="3844460"/>
            <a:ext cx="891540" cy="607848"/>
            <a:chOff x="4278500" y="1005393"/>
            <a:chExt cx="891540" cy="607848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9F5954ED-5A73-D649-A334-36FA951D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2109BFE2-0BB7-8D48-BD62-FD2542903CD6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xxx.xxx.xxx.4</a:t>
              </a:r>
              <a:endParaRPr kumimoji="1" lang="ko-Kore-KR" altLang="en-US" sz="900"/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BAFE0EA6-AA3B-F747-B7C7-4CE1FBADC756}"/>
              </a:ext>
            </a:extLst>
          </p:cNvPr>
          <p:cNvGrpSpPr/>
          <p:nvPr/>
        </p:nvGrpSpPr>
        <p:grpSpPr>
          <a:xfrm>
            <a:off x="4780167" y="4528729"/>
            <a:ext cx="891540" cy="607848"/>
            <a:chOff x="4278500" y="1005393"/>
            <a:chExt cx="891540" cy="607848"/>
          </a:xfrm>
        </p:grpSpPr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0495649E-B836-8047-AD28-EDE136497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278500" y="1005393"/>
              <a:ext cx="891540" cy="442663"/>
            </a:xfrm>
            <a:prstGeom prst="rect">
              <a:avLst/>
            </a:prstGeom>
          </p:spPr>
        </p:pic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A72617C5-87A1-7743-819E-C945436D7348}"/>
                </a:ext>
              </a:extLst>
            </p:cNvPr>
            <p:cNvSpPr txBox="1"/>
            <p:nvPr/>
          </p:nvSpPr>
          <p:spPr>
            <a:xfrm>
              <a:off x="4337249" y="1382409"/>
              <a:ext cx="77617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900"/>
                <a:t>xxx.xxx.xxx.5</a:t>
              </a:r>
              <a:endParaRPr kumimoji="1" lang="ko-Kore-KR" altLang="en-US" sz="900"/>
            </a:p>
          </p:txBody>
        </p:sp>
      </p:grp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2434B063-5C5E-EC40-9702-961F0EA20E6D}"/>
              </a:ext>
            </a:extLst>
          </p:cNvPr>
          <p:cNvCxnSpPr>
            <a:cxnSpLocks/>
          </p:cNvCxnSpPr>
          <p:nvPr/>
        </p:nvCxnSpPr>
        <p:spPr>
          <a:xfrm>
            <a:off x="5770880" y="4054332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E78CD6D-67EB-5D46-896F-BCC01D201196}"/>
              </a:ext>
            </a:extLst>
          </p:cNvPr>
          <p:cNvCxnSpPr>
            <a:cxnSpLocks/>
          </p:cNvCxnSpPr>
          <p:nvPr/>
        </p:nvCxnSpPr>
        <p:spPr>
          <a:xfrm>
            <a:off x="5770880" y="4789886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>
            <a:extLst>
              <a:ext uri="{FF2B5EF4-FFF2-40B4-BE49-F238E27FC236}">
                <a16:creationId xmlns:a16="http://schemas.microsoft.com/office/drawing/2014/main" id="{97E2372A-3566-BB4C-966A-AF980351E9D0}"/>
              </a:ext>
            </a:extLst>
          </p:cNvPr>
          <p:cNvCxnSpPr>
            <a:cxnSpLocks/>
          </p:cNvCxnSpPr>
          <p:nvPr/>
        </p:nvCxnSpPr>
        <p:spPr>
          <a:xfrm>
            <a:off x="5770880" y="1284447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E2EAE947-DEDA-3B4D-AFCB-F6F33961E2F3}"/>
              </a:ext>
            </a:extLst>
          </p:cNvPr>
          <p:cNvCxnSpPr>
            <a:cxnSpLocks/>
          </p:cNvCxnSpPr>
          <p:nvPr/>
        </p:nvCxnSpPr>
        <p:spPr>
          <a:xfrm>
            <a:off x="5770880" y="1921244"/>
            <a:ext cx="835251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53B57FA3-7EFC-9F4D-A6A6-22C653B65F5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72692" y="1620418"/>
            <a:ext cx="400034" cy="388765"/>
          </a:xfrm>
          <a:prstGeom prst="rect">
            <a:avLst/>
          </a:prstGeom>
        </p:spPr>
      </p:pic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88F0F086-0052-5643-97F1-C16C1DE18094}"/>
              </a:ext>
            </a:extLst>
          </p:cNvPr>
          <p:cNvCxnSpPr>
            <a:cxnSpLocks/>
          </p:cNvCxnSpPr>
          <p:nvPr/>
        </p:nvCxnSpPr>
        <p:spPr>
          <a:xfrm>
            <a:off x="1234238" y="5075090"/>
            <a:ext cx="0" cy="428641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0C270C5A-0763-6F4C-AB9B-3280BC811FDC}"/>
              </a:ext>
            </a:extLst>
          </p:cNvPr>
          <p:cNvCxnSpPr>
            <a:cxnSpLocks/>
          </p:cNvCxnSpPr>
          <p:nvPr/>
        </p:nvCxnSpPr>
        <p:spPr>
          <a:xfrm flipV="1">
            <a:off x="3376364" y="1342582"/>
            <a:ext cx="1266579" cy="45804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59701B69-DFD8-9C4C-AA8C-34B35D8813B5}"/>
              </a:ext>
            </a:extLst>
          </p:cNvPr>
          <p:cNvCxnSpPr>
            <a:cxnSpLocks/>
          </p:cNvCxnSpPr>
          <p:nvPr/>
        </p:nvCxnSpPr>
        <p:spPr>
          <a:xfrm>
            <a:off x="3376364" y="1814801"/>
            <a:ext cx="1266579" cy="193784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그림 211">
            <a:extLst>
              <a:ext uri="{FF2B5EF4-FFF2-40B4-BE49-F238E27FC236}">
                <a16:creationId xmlns:a16="http://schemas.microsoft.com/office/drawing/2014/main" id="{3A9B4554-5C00-204D-B571-611B2B8D6DE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72692" y="4061968"/>
            <a:ext cx="400034" cy="388765"/>
          </a:xfrm>
          <a:prstGeom prst="rect">
            <a:avLst/>
          </a:prstGeom>
        </p:spPr>
      </p:pic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15A56DFD-DCC7-0D4C-B78B-271D576B7429}"/>
              </a:ext>
            </a:extLst>
          </p:cNvPr>
          <p:cNvCxnSpPr>
            <a:cxnSpLocks/>
          </p:cNvCxnSpPr>
          <p:nvPr/>
        </p:nvCxnSpPr>
        <p:spPr>
          <a:xfrm flipV="1">
            <a:off x="3303765" y="4087412"/>
            <a:ext cx="1367190" cy="17906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F758330-F51D-274D-AE5B-71BED6F3B9F6}"/>
              </a:ext>
            </a:extLst>
          </p:cNvPr>
          <p:cNvCxnSpPr>
            <a:cxnSpLocks/>
          </p:cNvCxnSpPr>
          <p:nvPr/>
        </p:nvCxnSpPr>
        <p:spPr>
          <a:xfrm>
            <a:off x="3298832" y="4287124"/>
            <a:ext cx="1344111" cy="502762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2C0B24E4-F06A-5F4F-B991-B9237DD8EF48}"/>
              </a:ext>
            </a:extLst>
          </p:cNvPr>
          <p:cNvSpPr txBox="1"/>
          <p:nvPr/>
        </p:nvSpPr>
        <p:spPr>
          <a:xfrm>
            <a:off x="2584621" y="1993593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xxx.xxx.xxx.1</a:t>
            </a:r>
            <a:endParaRPr kumimoji="1" lang="ko-Kore-KR" altLang="en-US" sz="90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213517D-E9CE-5040-B31E-91A9186997C9}"/>
              </a:ext>
            </a:extLst>
          </p:cNvPr>
          <p:cNvSpPr txBox="1"/>
          <p:nvPr/>
        </p:nvSpPr>
        <p:spPr>
          <a:xfrm>
            <a:off x="2584621" y="4508365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xxx.xxx.xxx.3</a:t>
            </a:r>
            <a:endParaRPr kumimoji="1" lang="ko-Kore-KR" altLang="en-US" sz="90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130E3658-2214-5A4D-85D4-3C657226D99C}"/>
              </a:ext>
            </a:extLst>
          </p:cNvPr>
          <p:cNvSpPr txBox="1"/>
          <p:nvPr/>
        </p:nvSpPr>
        <p:spPr>
          <a:xfrm>
            <a:off x="2584621" y="4731723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xxx.xxx.xxx.4</a:t>
            </a:r>
            <a:endParaRPr kumimoji="1" lang="ko-Kore-KR" altLang="en-US" sz="90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4290BE0-4ADD-164C-AF14-12407C5A4658}"/>
              </a:ext>
            </a:extLst>
          </p:cNvPr>
          <p:cNvSpPr txBox="1"/>
          <p:nvPr/>
        </p:nvSpPr>
        <p:spPr>
          <a:xfrm>
            <a:off x="2584621" y="4945417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xxx.xxx.xxx.5</a:t>
            </a:r>
            <a:endParaRPr kumimoji="1" lang="ko-Kore-KR" altLang="en-US" sz="90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FF166C4-0631-2440-9336-D3C5D0784FBE}"/>
              </a:ext>
            </a:extLst>
          </p:cNvPr>
          <p:cNvSpPr txBox="1"/>
          <p:nvPr/>
        </p:nvSpPr>
        <p:spPr>
          <a:xfrm>
            <a:off x="2584621" y="2198330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/>
              <a:t>xxx.xxx.xxx.2</a:t>
            </a:r>
            <a:endParaRPr kumimoji="1" lang="ko-Kore-KR" altLang="en-US" sz="900"/>
          </a:p>
        </p:txBody>
      </p:sp>
    </p:spTree>
    <p:extLst>
      <p:ext uri="{BB962C8B-B14F-4D97-AF65-F5344CB8AC3E}">
        <p14:creationId xmlns:p14="http://schemas.microsoft.com/office/powerpoint/2010/main" val="1414117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Kotlin] 코틀린은 무엇인가?">
            <a:extLst>
              <a:ext uri="{FF2B5EF4-FFF2-40B4-BE49-F238E27FC236}">
                <a16:creationId xmlns:a16="http://schemas.microsoft.com/office/drawing/2014/main" id="{EDC59C84-9C74-EC45-BE9E-DE3CA108A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051933"/>
            <a:ext cx="731968" cy="36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wift] 접근제어에 대해 알아보자!">
            <a:extLst>
              <a:ext uri="{FF2B5EF4-FFF2-40B4-BE49-F238E27FC236}">
                <a16:creationId xmlns:a16="http://schemas.microsoft.com/office/drawing/2014/main" id="{FDA502FD-7621-C64F-9B5E-9B52FD87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368" y="1242356"/>
            <a:ext cx="767403" cy="51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로드밸런싱(Load Balancing) - 분산처리">
            <a:extLst>
              <a:ext uri="{FF2B5EF4-FFF2-40B4-BE49-F238E27FC236}">
                <a16:creationId xmlns:a16="http://schemas.microsoft.com/office/drawing/2014/main" id="{A528455F-6958-8E46-A9C8-571B9E1A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48" y="-274320"/>
            <a:ext cx="3728720" cy="372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06AA1E-90A2-854E-B354-76768CBFAF04}"/>
              </a:ext>
            </a:extLst>
          </p:cNvPr>
          <p:cNvSpPr/>
          <p:nvPr/>
        </p:nvSpPr>
        <p:spPr>
          <a:xfrm>
            <a:off x="5943142" y="4008120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60EAC-D814-1E49-8CB6-246F690E7453}"/>
              </a:ext>
            </a:extLst>
          </p:cNvPr>
          <p:cNvSpPr/>
          <p:nvPr/>
        </p:nvSpPr>
        <p:spPr>
          <a:xfrm>
            <a:off x="5943142" y="4719763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87B269-9579-2849-8328-EC7617EBAE35}"/>
              </a:ext>
            </a:extLst>
          </p:cNvPr>
          <p:cNvSpPr/>
          <p:nvPr/>
        </p:nvSpPr>
        <p:spPr>
          <a:xfrm>
            <a:off x="5943142" y="5416638"/>
            <a:ext cx="511602" cy="51160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63AED-1C0B-B749-9F20-148575C69B03}"/>
              </a:ext>
            </a:extLst>
          </p:cNvPr>
          <p:cNvSpPr/>
          <p:nvPr/>
        </p:nvSpPr>
        <p:spPr>
          <a:xfrm>
            <a:off x="4703767" y="4468746"/>
            <a:ext cx="511602" cy="10136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093D45E-23F0-1F4F-BADE-A567FFAE3742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 flipV="1">
            <a:off x="5215369" y="4263921"/>
            <a:ext cx="727773" cy="711643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887283F-A1C1-9E4A-A489-E42DA6F47E66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5215369" y="4975564"/>
            <a:ext cx="727773" cy="0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791BE25-E295-6C49-B7CD-39D6272ED246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5215369" y="4975564"/>
            <a:ext cx="727773" cy="696875"/>
          </a:xfrm>
          <a:prstGeom prst="straightConnector1">
            <a:avLst/>
          </a:prstGeom>
          <a:ln w="889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래픽 24" descr="자물쇠 윤곽선">
            <a:extLst>
              <a:ext uri="{FF2B5EF4-FFF2-40B4-BE49-F238E27FC236}">
                <a16:creationId xmlns:a16="http://schemas.microsoft.com/office/drawing/2014/main" id="{6DC59806-6925-8D47-A5A7-04745C500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9971" y="4008120"/>
            <a:ext cx="1847466" cy="1847466"/>
          </a:xfrm>
          <a:prstGeom prst="rect">
            <a:avLst/>
          </a:prstGeom>
        </p:spPr>
      </p:pic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CA5235A1-0D51-3541-AC48-29C905219F40}"/>
              </a:ext>
            </a:extLst>
          </p:cNvPr>
          <p:cNvSpPr/>
          <p:nvPr/>
        </p:nvSpPr>
        <p:spPr>
          <a:xfrm>
            <a:off x="2328128" y="3690324"/>
            <a:ext cx="5262880" cy="2570480"/>
          </a:xfrm>
          <a:prstGeom prst="round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3063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2C889E-7A14-0B46-B4E5-E3BD9E80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45" y="981611"/>
            <a:ext cx="11288110" cy="489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39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33C8EA-5AE9-EE49-81E7-8DA33F06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0" y="1008778"/>
            <a:ext cx="7960659" cy="3961902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F22D74A-5F14-A043-8604-BCCF89B82E96}"/>
              </a:ext>
            </a:extLst>
          </p:cNvPr>
          <p:cNvSpPr/>
          <p:nvPr/>
        </p:nvSpPr>
        <p:spPr>
          <a:xfrm>
            <a:off x="3693459" y="3619669"/>
            <a:ext cx="1954305" cy="6116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9501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E67E4A-4768-D840-85B3-B54B42B0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41" y="2599830"/>
            <a:ext cx="7023847" cy="1961337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3C95933A-D7AE-0842-B6A9-CDDDFB8A4F74}"/>
              </a:ext>
            </a:extLst>
          </p:cNvPr>
          <p:cNvCxnSpPr/>
          <p:nvPr/>
        </p:nvCxnSpPr>
        <p:spPr>
          <a:xfrm>
            <a:off x="4554071" y="3191435"/>
            <a:ext cx="52891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C08F5A8-88F2-BE4F-AE27-17DA1346FD48}"/>
              </a:ext>
            </a:extLst>
          </p:cNvPr>
          <p:cNvCxnSpPr>
            <a:cxnSpLocks/>
          </p:cNvCxnSpPr>
          <p:nvPr/>
        </p:nvCxnSpPr>
        <p:spPr>
          <a:xfrm>
            <a:off x="4554071" y="3411070"/>
            <a:ext cx="12012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077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3A8DE9A-DD64-FD4F-9571-E8ECB2248230}"/>
              </a:ext>
            </a:extLst>
          </p:cNvPr>
          <p:cNvGrpSpPr/>
          <p:nvPr/>
        </p:nvGrpSpPr>
        <p:grpSpPr>
          <a:xfrm>
            <a:off x="5723126" y="2017059"/>
            <a:ext cx="5192241" cy="2685779"/>
            <a:chOff x="3124947" y="979722"/>
            <a:chExt cx="7630927" cy="3947233"/>
          </a:xfrm>
        </p:grpSpPr>
        <p:pic>
          <p:nvPicPr>
            <p:cNvPr id="1026" name="Picture 2" descr="아마존 웹 서비스 - 위키백과, 우리 모두의 백과사전">
              <a:extLst>
                <a:ext uri="{FF2B5EF4-FFF2-40B4-BE49-F238E27FC236}">
                  <a16:creationId xmlns:a16="http://schemas.microsoft.com/office/drawing/2014/main" id="{36396870-FA52-A04D-ABA8-0108608532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947" y="1809705"/>
              <a:ext cx="2182159" cy="1309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oogle Cloud Platform Overview - BESPINGLOBAL">
              <a:extLst>
                <a:ext uri="{FF2B5EF4-FFF2-40B4-BE49-F238E27FC236}">
                  <a16:creationId xmlns:a16="http://schemas.microsoft.com/office/drawing/2014/main" id="{E35CB6F9-6BDB-0341-A3F1-7CB8B9E08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174" y="979722"/>
              <a:ext cx="2697443" cy="1659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클라우드 솔루션 - Microsoft Azure : 네이버 블로그">
              <a:extLst>
                <a:ext uri="{FF2B5EF4-FFF2-40B4-BE49-F238E27FC236}">
                  <a16:creationId xmlns:a16="http://schemas.microsoft.com/office/drawing/2014/main" id="{A14724AA-CBC3-0A42-8CA3-C702FC677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1147" y="3181452"/>
              <a:ext cx="2680938" cy="1745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네이버 클라우드 플랫폼 NCP 직접써보니 : 네이버 블로그">
              <a:extLst>
                <a:ext uri="{FF2B5EF4-FFF2-40B4-BE49-F238E27FC236}">
                  <a16:creationId xmlns:a16="http://schemas.microsoft.com/office/drawing/2014/main" id="{82743916-33F9-384B-8A71-657EF58F29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174" y="2455376"/>
              <a:ext cx="5219700" cy="1549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C94C60D-A928-154B-9249-BA78A4AD6796}"/>
              </a:ext>
            </a:extLst>
          </p:cNvPr>
          <p:cNvSpPr txBox="1"/>
          <p:nvPr/>
        </p:nvSpPr>
        <p:spPr>
          <a:xfrm>
            <a:off x="6382870" y="5477435"/>
            <a:ext cx="28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/>
              <a:t>💵</a:t>
            </a:r>
            <a:endParaRPr kumimoji="1" lang="ko-Kore-KR" altLang="en-US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4DDD5-4F65-2547-8DEF-EB02E1E4BE26}"/>
              </a:ext>
            </a:extLst>
          </p:cNvPr>
          <p:cNvSpPr txBox="1"/>
          <p:nvPr/>
        </p:nvSpPr>
        <p:spPr>
          <a:xfrm>
            <a:off x="6911788" y="5657671"/>
            <a:ext cx="28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/>
              <a:t>💵</a:t>
            </a:r>
            <a:endParaRPr kumimoji="1" lang="ko-Kore-KR" altLang="en-US" sz="7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969EFD-50B8-284D-AF68-EAE092594D5C}"/>
              </a:ext>
            </a:extLst>
          </p:cNvPr>
          <p:cNvSpPr txBox="1"/>
          <p:nvPr/>
        </p:nvSpPr>
        <p:spPr>
          <a:xfrm>
            <a:off x="8292353" y="5382971"/>
            <a:ext cx="28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/>
              <a:t>💰</a:t>
            </a:r>
            <a:endParaRPr kumimoji="1" lang="ko-Kore-KR" altLang="en-US" sz="7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66981-E72E-2E44-BE11-DF61F35E7BA8}"/>
              </a:ext>
            </a:extLst>
          </p:cNvPr>
          <p:cNvSpPr txBox="1"/>
          <p:nvPr/>
        </p:nvSpPr>
        <p:spPr>
          <a:xfrm>
            <a:off x="313765" y="90543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/>
              <a:t>개발</a:t>
            </a:r>
            <a:r>
              <a:rPr kumimoji="1" lang="ko-KR" altLang="en-US" sz="2400" b="1"/>
              <a:t> </a:t>
            </a:r>
            <a:r>
              <a:rPr kumimoji="1" lang="ko-Kore-KR" altLang="en-US" sz="2400" b="1"/>
              <a:t>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F7323E-0C37-2442-A077-7A80A3F4F1BF}"/>
              </a:ext>
            </a:extLst>
          </p:cNvPr>
          <p:cNvSpPr txBox="1"/>
          <p:nvPr/>
        </p:nvSpPr>
        <p:spPr>
          <a:xfrm>
            <a:off x="5911521" y="90543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/>
              <a:t>운영</a:t>
            </a:r>
            <a:r>
              <a:rPr kumimoji="1" lang="ko-KR" altLang="en-US" sz="2400" b="1"/>
              <a:t> </a:t>
            </a:r>
            <a:r>
              <a:rPr kumimoji="1" lang="ko-Kore-KR" altLang="en-US" sz="2400" b="1"/>
              <a:t>단계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BAAC82-3918-E140-BEBC-CC4B1B1B8EFF}"/>
              </a:ext>
            </a:extLst>
          </p:cNvPr>
          <p:cNvSpPr txBox="1"/>
          <p:nvPr/>
        </p:nvSpPr>
        <p:spPr>
          <a:xfrm>
            <a:off x="8767536" y="5479214"/>
            <a:ext cx="28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/>
              <a:t>💰</a:t>
            </a:r>
            <a:endParaRPr kumimoji="1" lang="ko-Kore-KR" altLang="en-US" sz="7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D74CDE-7F77-AA4D-9A30-1079AD5F62B0}"/>
              </a:ext>
            </a:extLst>
          </p:cNvPr>
          <p:cNvSpPr txBox="1"/>
          <p:nvPr/>
        </p:nvSpPr>
        <p:spPr>
          <a:xfrm>
            <a:off x="7415648" y="5836128"/>
            <a:ext cx="2814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7200"/>
              <a:t>💵</a:t>
            </a:r>
            <a:endParaRPr kumimoji="1" lang="ko-Kore-KR" altLang="en-US" sz="7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F9CF6-4CC8-1F47-B1DB-69BFF7DD4E56}"/>
              </a:ext>
            </a:extLst>
          </p:cNvPr>
          <p:cNvSpPr txBox="1"/>
          <p:nvPr/>
        </p:nvSpPr>
        <p:spPr>
          <a:xfrm>
            <a:off x="1512814" y="3320769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나의</a:t>
            </a:r>
            <a:r>
              <a:rPr kumimoji="1" lang="ko-KR" altLang="en-US"/>
              <a:t> 노트북</a:t>
            </a:r>
            <a:r>
              <a:rPr kumimoji="1" lang="en-US" altLang="ko-KR"/>
              <a:t>…..!!!</a:t>
            </a:r>
            <a:endParaRPr kumimoji="1" lang="ko-Kore-KR" altLang="en-US"/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5C25C94-B7DD-B84A-B2A5-1313A5512095}"/>
              </a:ext>
            </a:extLst>
          </p:cNvPr>
          <p:cNvCxnSpPr/>
          <p:nvPr/>
        </p:nvCxnSpPr>
        <p:spPr>
          <a:xfrm>
            <a:off x="5253318" y="753035"/>
            <a:ext cx="0" cy="550480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9BF673-B751-084D-9DA9-F467B59F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586" y="801384"/>
            <a:ext cx="5803900" cy="483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3E3A84-FA6D-0C46-8051-669681D39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64" t="-3623" r="41432"/>
          <a:stretch/>
        </p:blipFill>
        <p:spPr>
          <a:xfrm>
            <a:off x="184935" y="739740"/>
            <a:ext cx="4243227" cy="25038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6576F8-4918-0044-861A-454814F4E87E}"/>
              </a:ext>
            </a:extLst>
          </p:cNvPr>
          <p:cNvSpPr/>
          <p:nvPr/>
        </p:nvSpPr>
        <p:spPr>
          <a:xfrm>
            <a:off x="3282493" y="2448415"/>
            <a:ext cx="1022379" cy="4078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1262F7-5418-EA48-91EE-818CBADC7471}"/>
              </a:ext>
            </a:extLst>
          </p:cNvPr>
          <p:cNvSpPr/>
          <p:nvPr/>
        </p:nvSpPr>
        <p:spPr>
          <a:xfrm>
            <a:off x="6003430" y="1330930"/>
            <a:ext cx="428190" cy="4259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E1CF92CE-037E-3C42-BA72-2796382D2BF1}"/>
              </a:ext>
            </a:extLst>
          </p:cNvPr>
          <p:cNvSpPr/>
          <p:nvPr/>
        </p:nvSpPr>
        <p:spPr>
          <a:xfrm>
            <a:off x="4880225" y="2178121"/>
            <a:ext cx="513708" cy="482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168AEF-61C1-954A-86FE-5D0AB9233A47}"/>
              </a:ext>
            </a:extLst>
          </p:cNvPr>
          <p:cNvSpPr txBox="1"/>
          <p:nvPr/>
        </p:nvSpPr>
        <p:spPr>
          <a:xfrm>
            <a:off x="5894359" y="43205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solidFill>
                  <a:srgbClr val="FF0000"/>
                </a:solidFill>
              </a:rPr>
              <a:t>클릭</a:t>
            </a:r>
            <a:endParaRPr kumimoji="1" lang="ko-Kore-KR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2082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33043D-A429-DE45-9734-52F87D9D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508" y="829924"/>
            <a:ext cx="3505200" cy="279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002AEC-9739-AF4D-80F6-E7709AE7B97B}"/>
              </a:ext>
            </a:extLst>
          </p:cNvPr>
          <p:cNvSpPr txBox="1"/>
          <p:nvPr/>
        </p:nvSpPr>
        <p:spPr>
          <a:xfrm>
            <a:off x="1199508" y="375009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application.yml</a:t>
            </a:r>
            <a:endParaRPr kumimoji="1" lang="ko-Kore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4FC556-A3B3-CC49-9FF8-730C54333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730" y="829924"/>
            <a:ext cx="3505200" cy="279400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B3C448-6BF5-F942-953D-9BF7EAD42344}"/>
              </a:ext>
            </a:extLst>
          </p:cNvPr>
          <p:cNvSpPr txBox="1"/>
          <p:nvPr/>
        </p:nvSpPr>
        <p:spPr>
          <a:xfrm>
            <a:off x="6716730" y="375009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/>
              <a:t>application.yml</a:t>
            </a:r>
            <a:endParaRPr kumimoji="1" lang="ko-Kore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A1864-1426-1344-8234-2667C625ABA6}"/>
              </a:ext>
            </a:extLst>
          </p:cNvPr>
          <p:cNvSpPr txBox="1"/>
          <p:nvPr/>
        </p:nvSpPr>
        <p:spPr>
          <a:xfrm>
            <a:off x="2745160" y="3708971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600" b="1">
                <a:solidFill>
                  <a:schemeClr val="accent1"/>
                </a:solidFill>
              </a:rPr>
              <a:t>+</a:t>
            </a:r>
            <a:endParaRPr kumimoji="1" lang="ko-Kore-KR" altLang="en-US" sz="3600" b="1">
              <a:solidFill>
                <a:schemeClr val="accent1"/>
              </a:solidFill>
            </a:endParaRPr>
          </a:p>
        </p:txBody>
      </p:sp>
      <p:pic>
        <p:nvPicPr>
          <p:cNvPr id="2052" name="Picture 4" descr="GitHub logo and symbol, meaning, history, PNG">
            <a:extLst>
              <a:ext uri="{FF2B5EF4-FFF2-40B4-BE49-F238E27FC236}">
                <a16:creationId xmlns:a16="http://schemas.microsoft.com/office/drawing/2014/main" id="{7E244A7D-673F-8E43-81BC-89EB52E4C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-4293" r="19078" b="-1"/>
          <a:stretch/>
        </p:blipFill>
        <p:spPr bwMode="auto">
          <a:xfrm>
            <a:off x="4294598" y="3245857"/>
            <a:ext cx="399836" cy="3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itHub logo and symbol, meaning, history, PNG">
            <a:extLst>
              <a:ext uri="{FF2B5EF4-FFF2-40B4-BE49-F238E27FC236}">
                <a16:creationId xmlns:a16="http://schemas.microsoft.com/office/drawing/2014/main" id="{5B6905D2-FB9B-574D-9AB3-60D3DC67D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9" t="-4293" r="19078" b="-1"/>
          <a:stretch/>
        </p:blipFill>
        <p:spPr bwMode="auto">
          <a:xfrm>
            <a:off x="9822094" y="3245857"/>
            <a:ext cx="399836" cy="37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E56426-899C-4646-AB5E-A30DA2FEA325}"/>
              </a:ext>
            </a:extLst>
          </p:cNvPr>
          <p:cNvSpPr txBox="1"/>
          <p:nvPr/>
        </p:nvSpPr>
        <p:spPr>
          <a:xfrm>
            <a:off x="1069188" y="4808305"/>
            <a:ext cx="376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매번 실제 값으로 </a:t>
            </a:r>
            <a:r>
              <a:rPr kumimoji="1" lang="en-US" altLang="ko-KR"/>
              <a:t>Copy &amp; Paste</a:t>
            </a:r>
            <a:r>
              <a:rPr kumimoji="1" lang="ko-KR" altLang="en-US"/>
              <a:t> 필요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0441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E26B5D9-CA8A-1A45-A197-1BC9917E9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7" y="1132654"/>
            <a:ext cx="7967880" cy="486745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DFDB1ED-6116-FE42-BB8B-E1A7FDAE1FD3}"/>
              </a:ext>
            </a:extLst>
          </p:cNvPr>
          <p:cNvSpPr/>
          <p:nvPr/>
        </p:nvSpPr>
        <p:spPr>
          <a:xfrm>
            <a:off x="1957127" y="5232712"/>
            <a:ext cx="4536140" cy="6543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4109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8152561-620E-904E-A2BA-CC41DEA2B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93" y="659355"/>
            <a:ext cx="7875211" cy="537671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B5AAA9-B348-D544-A41A-A4558CA866D5}"/>
              </a:ext>
            </a:extLst>
          </p:cNvPr>
          <p:cNvSpPr/>
          <p:nvPr/>
        </p:nvSpPr>
        <p:spPr>
          <a:xfrm>
            <a:off x="5900791" y="5244955"/>
            <a:ext cx="962346" cy="359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F5A5A6-9427-7E46-90B6-C84712A7BA68}"/>
              </a:ext>
            </a:extLst>
          </p:cNvPr>
          <p:cNvSpPr/>
          <p:nvPr/>
        </p:nvSpPr>
        <p:spPr>
          <a:xfrm>
            <a:off x="7727879" y="1077074"/>
            <a:ext cx="962346" cy="359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280B64-6F6D-0C40-80C6-86CBD7D22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879" y="4512537"/>
            <a:ext cx="3954615" cy="218402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90227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93E34A2-B738-2643-8060-C37A2E426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911" y="1299882"/>
            <a:ext cx="4040237" cy="425823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16572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C28620B-0622-4F4E-B35D-A89674A5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193800"/>
            <a:ext cx="6464300" cy="44704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63DF55-1CB6-984D-AA45-81BECB59AEB5}"/>
              </a:ext>
            </a:extLst>
          </p:cNvPr>
          <p:cNvSpPr/>
          <p:nvPr/>
        </p:nvSpPr>
        <p:spPr>
          <a:xfrm>
            <a:off x="3226676" y="4656083"/>
            <a:ext cx="2291255" cy="472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3048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2DECFD-DB05-254B-BBE8-BF01ECC8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209550"/>
            <a:ext cx="9436100" cy="64389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CC8F668-B86B-C449-8C9E-7B04E54A86E6}"/>
              </a:ext>
            </a:extLst>
          </p:cNvPr>
          <p:cNvSpPr/>
          <p:nvPr/>
        </p:nvSpPr>
        <p:spPr>
          <a:xfrm>
            <a:off x="6653048" y="1324303"/>
            <a:ext cx="493986" cy="1566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3B88FA-8044-494D-8BA1-35476D6235DC}"/>
              </a:ext>
            </a:extLst>
          </p:cNvPr>
          <p:cNvSpPr/>
          <p:nvPr/>
        </p:nvSpPr>
        <p:spPr>
          <a:xfrm>
            <a:off x="6668813" y="3222077"/>
            <a:ext cx="1770994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6A3305-8716-5C48-898F-10CCD65EFA8C}"/>
              </a:ext>
            </a:extLst>
          </p:cNvPr>
          <p:cNvSpPr/>
          <p:nvPr/>
        </p:nvSpPr>
        <p:spPr>
          <a:xfrm>
            <a:off x="8229599" y="4041884"/>
            <a:ext cx="462456" cy="488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284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479B0-A61F-C04E-8C3F-E01057EDD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04" y="13136"/>
            <a:ext cx="5104910" cy="6858000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A2F66044-2C60-8049-9516-7F0034B85120}"/>
              </a:ext>
            </a:extLst>
          </p:cNvPr>
          <p:cNvCxnSpPr/>
          <p:nvPr/>
        </p:nvCxnSpPr>
        <p:spPr>
          <a:xfrm>
            <a:off x="3647090" y="106154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B6BCAD7-6E17-F940-A5AB-EEF9B3A306C0}"/>
              </a:ext>
            </a:extLst>
          </p:cNvPr>
          <p:cNvCxnSpPr/>
          <p:nvPr/>
        </p:nvCxnSpPr>
        <p:spPr>
          <a:xfrm>
            <a:off x="3647090" y="3005957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75993216-9B4C-F64F-8E65-100DD4C0414D}"/>
              </a:ext>
            </a:extLst>
          </p:cNvPr>
          <p:cNvCxnSpPr/>
          <p:nvPr/>
        </p:nvCxnSpPr>
        <p:spPr>
          <a:xfrm>
            <a:off x="3647090" y="3909846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6ECDB791-949F-684C-B706-8CC95E2A3521}"/>
              </a:ext>
            </a:extLst>
          </p:cNvPr>
          <p:cNvCxnSpPr/>
          <p:nvPr/>
        </p:nvCxnSpPr>
        <p:spPr>
          <a:xfrm>
            <a:off x="3647090" y="4750673"/>
            <a:ext cx="5948855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ABD16E-E152-2541-9974-5CDC1700F9F3}"/>
              </a:ext>
            </a:extLst>
          </p:cNvPr>
          <p:cNvSpPr txBox="1"/>
          <p:nvPr/>
        </p:nvSpPr>
        <p:spPr>
          <a:xfrm>
            <a:off x="3647090" y="1697448"/>
            <a:ext cx="124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Application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9E546-59F7-8047-84E8-02AA1A49551B}"/>
              </a:ext>
            </a:extLst>
          </p:cNvPr>
          <p:cNvSpPr txBox="1"/>
          <p:nvPr/>
        </p:nvSpPr>
        <p:spPr>
          <a:xfrm>
            <a:off x="3729133" y="3118970"/>
            <a:ext cx="108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Transport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5DA07-F0D8-6A47-A4B7-2D8D606BC77B}"/>
              </a:ext>
            </a:extLst>
          </p:cNvPr>
          <p:cNvSpPr txBox="1"/>
          <p:nvPr/>
        </p:nvSpPr>
        <p:spPr>
          <a:xfrm>
            <a:off x="3772573" y="4007094"/>
            <a:ext cx="994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Network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ED09B0-D909-3743-A1CC-B059676B31D1}"/>
              </a:ext>
            </a:extLst>
          </p:cNvPr>
          <p:cNvSpPr txBox="1"/>
          <p:nvPr/>
        </p:nvSpPr>
        <p:spPr>
          <a:xfrm>
            <a:off x="3744522" y="5164573"/>
            <a:ext cx="105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Data Link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Physical</a:t>
            </a:r>
          </a:p>
          <a:p>
            <a:pPr algn="ctr"/>
            <a:r>
              <a:rPr kumimoji="1" lang="en-US" altLang="ko-Kore-KR" dirty="0">
                <a:solidFill>
                  <a:schemeClr val="bg2">
                    <a:lumMod val="50000"/>
                  </a:schemeClr>
                </a:solidFill>
              </a:rPr>
              <a:t>Layer</a:t>
            </a:r>
            <a:endParaRPr kumimoji="1" lang="ko-Kore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8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7FE7F-9238-9F42-92E2-54AB085E81B7}"/>
              </a:ext>
            </a:extLst>
          </p:cNvPr>
          <p:cNvSpPr/>
          <p:nvPr/>
        </p:nvSpPr>
        <p:spPr>
          <a:xfrm>
            <a:off x="2312276" y="1214680"/>
            <a:ext cx="6926317" cy="3746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A45483-6B3B-4943-819B-FD2FD94F39F1}"/>
              </a:ext>
            </a:extLst>
          </p:cNvPr>
          <p:cNvSpPr/>
          <p:nvPr/>
        </p:nvSpPr>
        <p:spPr>
          <a:xfrm>
            <a:off x="2832538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0EDDAA-E6CF-4C49-A726-A38A7C10AA3B}"/>
              </a:ext>
            </a:extLst>
          </p:cNvPr>
          <p:cNvSpPr/>
          <p:nvPr/>
        </p:nvSpPr>
        <p:spPr>
          <a:xfrm>
            <a:off x="6096000" y="1802526"/>
            <a:ext cx="2632841" cy="27064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860DE-961D-6D4A-9DAD-A816D19609F1}"/>
              </a:ext>
            </a:extLst>
          </p:cNvPr>
          <p:cNvSpPr txBox="1"/>
          <p:nvPr/>
        </p:nvSpPr>
        <p:spPr>
          <a:xfrm>
            <a:off x="3074402" y="2924900"/>
            <a:ext cx="214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L</a:t>
            </a:r>
          </a:p>
          <a:p>
            <a:pPr algn="ctr"/>
            <a:r>
              <a:rPr kumimoji="1" lang="en-US" altLang="ko-Kore-KR" sz="2000" dirty="0"/>
              <a:t>(Resource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Locator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83F8E-2779-6443-BE7F-A420F1EF3C5D}"/>
              </a:ext>
            </a:extLst>
          </p:cNvPr>
          <p:cNvSpPr txBox="1"/>
          <p:nvPr/>
        </p:nvSpPr>
        <p:spPr>
          <a:xfrm>
            <a:off x="6408908" y="2924900"/>
            <a:ext cx="2007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dirty="0"/>
              <a:t>UR</a:t>
            </a:r>
            <a:r>
              <a:rPr kumimoji="1" lang="en-US" altLang="ko-Kore-KR" sz="2400" dirty="0">
                <a:solidFill>
                  <a:srgbClr val="FF0000"/>
                </a:solidFill>
              </a:rPr>
              <a:t>N</a:t>
            </a:r>
          </a:p>
          <a:p>
            <a:pPr algn="ctr"/>
            <a:r>
              <a:rPr kumimoji="1" lang="en-US" altLang="ko-Kore-KR" sz="2400" dirty="0"/>
              <a:t>(</a:t>
            </a:r>
            <a:r>
              <a:rPr kumimoji="1" lang="en-US" altLang="ko-Kore-KR" sz="2000" dirty="0"/>
              <a:t>Resource </a:t>
            </a:r>
            <a:r>
              <a:rPr kumimoji="1" lang="en-US" altLang="ko-Kore-KR" sz="2000" dirty="0">
                <a:solidFill>
                  <a:srgbClr val="FF0000"/>
                </a:solidFill>
              </a:rPr>
              <a:t>Name</a:t>
            </a:r>
            <a:r>
              <a:rPr kumimoji="1" lang="en-US" altLang="ko-Kore-KR" sz="2400" dirty="0"/>
              <a:t>)</a:t>
            </a:r>
            <a:endParaRPr kumimoji="1" lang="ko-Kore-KR" altLang="en-US" sz="2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297295-693C-0B4D-9561-9132239B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09" y="1135242"/>
            <a:ext cx="3909849" cy="27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A74E61-BE35-8941-99F8-32817EE6306C}"/>
              </a:ext>
            </a:extLst>
          </p:cNvPr>
          <p:cNvSpPr txBox="1"/>
          <p:nvPr/>
        </p:nvSpPr>
        <p:spPr>
          <a:xfrm>
            <a:off x="3856028" y="885645"/>
            <a:ext cx="3874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UR</a:t>
            </a:r>
            <a:r>
              <a:rPr kumimoji="1" lang="en-US" altLang="ko-Kore-KR" sz="3200" dirty="0">
                <a:solidFill>
                  <a:srgbClr val="FF0000"/>
                </a:solidFill>
              </a:rPr>
              <a:t>I </a:t>
            </a:r>
            <a:r>
              <a:rPr kumimoji="1" lang="en-US" altLang="ko-Kore-KR" sz="3200" dirty="0"/>
              <a:t>(</a:t>
            </a:r>
            <a:r>
              <a:rPr kumimoji="1" lang="en-US" altLang="ko-Kore-KR" sz="2800" dirty="0"/>
              <a:t>Resource </a:t>
            </a:r>
            <a:r>
              <a:rPr kumimoji="1" lang="en-US" altLang="ko-Kore-KR" sz="2800" dirty="0">
                <a:solidFill>
                  <a:srgbClr val="FF0000"/>
                </a:solidFill>
              </a:rPr>
              <a:t>Identifier</a:t>
            </a:r>
            <a:r>
              <a:rPr kumimoji="1" lang="en-US" altLang="ko-Kore-KR" sz="3200" dirty="0"/>
              <a:t>)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38370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CF0D00-AA26-3942-8A76-FF607615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403350"/>
            <a:ext cx="10312400" cy="40513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9A8B40-F230-A143-9F89-63966156E35C}"/>
              </a:ext>
            </a:extLst>
          </p:cNvPr>
          <p:cNvSpPr/>
          <p:nvPr/>
        </p:nvSpPr>
        <p:spPr>
          <a:xfrm>
            <a:off x="3920359" y="2795752"/>
            <a:ext cx="441434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0BD21-18DF-E143-B7DF-3D212AFDC65F}"/>
              </a:ext>
            </a:extLst>
          </p:cNvPr>
          <p:cNvSpPr/>
          <p:nvPr/>
        </p:nvSpPr>
        <p:spPr>
          <a:xfrm>
            <a:off x="9222828" y="1403350"/>
            <a:ext cx="1455682" cy="460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D6183-251A-3F47-B716-12CE053F7C2F}"/>
              </a:ext>
            </a:extLst>
          </p:cNvPr>
          <p:cNvSpPr txBox="1"/>
          <p:nvPr/>
        </p:nvSpPr>
        <p:spPr>
          <a:xfrm>
            <a:off x="9091448" y="893379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여기 </a:t>
            </a:r>
            <a:r>
              <a:rPr kumimoji="1" lang="en-US" altLang="ko-Kore-KR"/>
              <a:t>fragment</a:t>
            </a:r>
            <a:r>
              <a:rPr kumimoji="1" lang="en-US" altLang="ko-Kore-KR" dirty="0"/>
              <a:t>!</a:t>
            </a:r>
            <a:endParaRPr kumimoji="1" lang="ko-Kore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CA6A44-957F-C244-8649-6942A21AB0B4}"/>
              </a:ext>
            </a:extLst>
          </p:cNvPr>
          <p:cNvSpPr/>
          <p:nvPr/>
        </p:nvSpPr>
        <p:spPr>
          <a:xfrm>
            <a:off x="735724" y="525517"/>
            <a:ext cx="10762593" cy="5370786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091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20172</TotalTime>
  <Words>899</Words>
  <Application>Microsoft Macintosh PowerPoint</Application>
  <PresentationFormat>와이드스크린</PresentationFormat>
  <Paragraphs>324</Paragraphs>
  <Slides>58</Slides>
  <Notes>3</Notes>
  <HiddenSlides>2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Malgun 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56</cp:revision>
  <dcterms:created xsi:type="dcterms:W3CDTF">2021-04-15T12:16:13Z</dcterms:created>
  <dcterms:modified xsi:type="dcterms:W3CDTF">2022-03-12T10:16:52Z</dcterms:modified>
</cp:coreProperties>
</file>